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8"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BD3056-9951-4D6E-BA7E-43BA3F377E45}" type="datetimeFigureOut">
              <a:rPr lang="en-US" smtClean="0"/>
              <a:t>4/4/2015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D3056-9951-4D6E-BA7E-43BA3F377E45}" type="datetimeFigureOut">
              <a:rPr lang="en-US" smtClean="0"/>
              <a:t>4/4/2015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D3056-9951-4D6E-BA7E-43BA3F377E45}" type="datetimeFigureOut">
              <a:rPr lang="en-US" smtClean="0"/>
              <a:t>4/4/2015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D3056-9951-4D6E-BA7E-43BA3F377E45}" type="datetimeFigureOut">
              <a:rPr lang="en-US" smtClean="0"/>
              <a:t>4/4/2015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BD3056-9951-4D6E-BA7E-43BA3F377E45}" type="datetimeFigureOut">
              <a:rPr lang="en-US" smtClean="0"/>
              <a:t>4/4/2015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BD3056-9951-4D6E-BA7E-43BA3F377E45}" type="datetimeFigureOut">
              <a:rPr lang="en-US" smtClean="0"/>
              <a:t>4/4/2015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BD3056-9951-4D6E-BA7E-43BA3F377E45}" type="datetimeFigureOut">
              <a:rPr lang="en-US" smtClean="0"/>
              <a:t>4/4/2015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BD3056-9951-4D6E-BA7E-43BA3F377E45}" type="datetimeFigureOut">
              <a:rPr lang="en-US" smtClean="0"/>
              <a:t>4/4/2015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D3056-9951-4D6E-BA7E-43BA3F377E45}" type="datetimeFigureOut">
              <a:rPr lang="en-US" smtClean="0"/>
              <a:t>4/4/2015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D3056-9951-4D6E-BA7E-43BA3F377E45}" type="datetimeFigureOut">
              <a:rPr lang="en-US" smtClean="0"/>
              <a:t>4/4/2015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D3056-9951-4D6E-BA7E-43BA3F377E45}" type="datetimeFigureOut">
              <a:rPr lang="en-US" smtClean="0"/>
              <a:t>4/4/2015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4FB90E-642F-42D1-A1AF-5091161C44F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D3056-9951-4D6E-BA7E-43BA3F377E45}" type="datetimeFigureOut">
              <a:rPr lang="en-US" smtClean="0"/>
              <a:t>4/4/2015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4FB90E-642F-42D1-A1AF-5091161C44F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36.jpeg"/><Relationship Id="rId3" Type="http://schemas.openxmlformats.org/officeDocument/2006/relationships/image" Target="../media/image33.jpeg"/><Relationship Id="rId7" Type="http://schemas.openxmlformats.org/officeDocument/2006/relationships/image" Target="../media/image30.jpeg"/><Relationship Id="rId2" Type="http://schemas.openxmlformats.org/officeDocument/2006/relationships/image" Target="../media/image32.jpeg"/><Relationship Id="rId1" Type="http://schemas.openxmlformats.org/officeDocument/2006/relationships/slideLayout" Target="../slideLayouts/slideLayout7.xml"/><Relationship Id="rId6" Type="http://schemas.openxmlformats.org/officeDocument/2006/relationships/image" Target="../media/image35.jpeg"/><Relationship Id="rId5" Type="http://schemas.openxmlformats.org/officeDocument/2006/relationships/image" Target="../media/image21.jpeg"/><Relationship Id="rId10" Type="http://schemas.openxmlformats.org/officeDocument/2006/relationships/image" Target="../media/image8.jpeg"/><Relationship Id="rId4" Type="http://schemas.openxmlformats.org/officeDocument/2006/relationships/image" Target="../media/image34.jpeg"/><Relationship Id="rId9" Type="http://schemas.openxmlformats.org/officeDocument/2006/relationships/image" Target="../media/image37.jpeg"/></Relationships>
</file>

<file path=ppt/slides/_rels/slide11.xml.rels><?xml version="1.0" encoding="UTF-8" standalone="yes"?>
<Relationships xmlns="http://schemas.openxmlformats.org/package/2006/relationships"><Relationship Id="rId3" Type="http://schemas.openxmlformats.org/officeDocument/2006/relationships/hyperlink" Target="http://www.azteqcorporation.com/" TargetMode="External"/><Relationship Id="rId2" Type="http://schemas.openxmlformats.org/officeDocument/2006/relationships/hyperlink" Target="mailto:sales@azteqcorporation.com" TargetMode="Externa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8" Type="http://schemas.openxmlformats.org/officeDocument/2006/relationships/image" Target="../media/image41.jpeg"/><Relationship Id="rId3" Type="http://schemas.openxmlformats.org/officeDocument/2006/relationships/image" Target="../media/image38.jpeg"/><Relationship Id="rId7" Type="http://schemas.openxmlformats.org/officeDocument/2006/relationships/image" Target="../media/image12.jpeg"/><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40.jpeg"/><Relationship Id="rId5" Type="http://schemas.openxmlformats.org/officeDocument/2006/relationships/image" Target="../media/image21.jpeg"/><Relationship Id="rId10" Type="http://schemas.openxmlformats.org/officeDocument/2006/relationships/image" Target="../media/image8.jpeg"/><Relationship Id="rId4" Type="http://schemas.openxmlformats.org/officeDocument/2006/relationships/image" Target="../media/image39.jpeg"/><Relationship Id="rId9" Type="http://schemas.openxmlformats.org/officeDocument/2006/relationships/image" Target="../media/image42.jpeg"/></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2.jpeg"/><Relationship Id="rId5" Type="http://schemas.openxmlformats.org/officeDocument/2006/relationships/image" Target="../media/image4.jpeg"/><Relationship Id="rId10" Type="http://schemas.openxmlformats.org/officeDocument/2006/relationships/image" Target="../media/image11.jpeg"/><Relationship Id="rId4" Type="http://schemas.openxmlformats.org/officeDocument/2006/relationships/image" Target="../media/image3.jpeg"/><Relationship Id="rId9" Type="http://schemas.openxmlformats.org/officeDocument/2006/relationships/image" Target="../media/image10.gif"/><Relationship Id="rId14"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21.jpeg"/><Relationship Id="rId13" Type="http://schemas.openxmlformats.org/officeDocument/2006/relationships/image" Target="../media/image26.jpeg"/><Relationship Id="rId18" Type="http://schemas.openxmlformats.org/officeDocument/2006/relationships/image" Target="../media/image31.jpeg"/><Relationship Id="rId3" Type="http://schemas.openxmlformats.org/officeDocument/2006/relationships/image" Target="../media/image16.jpeg"/><Relationship Id="rId7" Type="http://schemas.openxmlformats.org/officeDocument/2006/relationships/image" Target="../media/image20.png"/><Relationship Id="rId12" Type="http://schemas.openxmlformats.org/officeDocument/2006/relationships/image" Target="../media/image25.jpeg"/><Relationship Id="rId17" Type="http://schemas.openxmlformats.org/officeDocument/2006/relationships/image" Target="../media/image30.jpeg"/><Relationship Id="rId2" Type="http://schemas.openxmlformats.org/officeDocument/2006/relationships/image" Target="../media/image15.jpeg"/><Relationship Id="rId16" Type="http://schemas.openxmlformats.org/officeDocument/2006/relationships/image" Target="../media/image29.jpeg"/><Relationship Id="rId1" Type="http://schemas.openxmlformats.org/officeDocument/2006/relationships/slideLayout" Target="../slideLayouts/slideLayout7.xml"/><Relationship Id="rId6" Type="http://schemas.openxmlformats.org/officeDocument/2006/relationships/image" Target="../media/image19.jpeg"/><Relationship Id="rId11" Type="http://schemas.openxmlformats.org/officeDocument/2006/relationships/image" Target="../media/image24.jpeg"/><Relationship Id="rId5" Type="http://schemas.openxmlformats.org/officeDocument/2006/relationships/image" Target="../media/image18.jpeg"/><Relationship Id="rId15" Type="http://schemas.openxmlformats.org/officeDocument/2006/relationships/image" Target="../media/image28.jpeg"/><Relationship Id="rId10" Type="http://schemas.openxmlformats.org/officeDocument/2006/relationships/image" Target="../media/image23.jpeg"/><Relationship Id="rId19" Type="http://schemas.openxmlformats.org/officeDocument/2006/relationships/image" Target="../media/image8.jpeg"/><Relationship Id="rId4" Type="http://schemas.openxmlformats.org/officeDocument/2006/relationships/image" Target="../media/image17.jpeg"/><Relationship Id="rId9" Type="http://schemas.openxmlformats.org/officeDocument/2006/relationships/image" Target="../media/image22.jpeg"/><Relationship Id="rId14" Type="http://schemas.openxmlformats.org/officeDocument/2006/relationships/image" Target="../media/image27.jpeg"/></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9830.jpg"/>
          <p:cNvPicPr>
            <a:picLocks noChangeAspect="1"/>
          </p:cNvPicPr>
          <p:nvPr/>
        </p:nvPicPr>
        <p:blipFill>
          <a:blip r:embed="rId2"/>
          <a:stretch>
            <a:fillRect/>
          </a:stretch>
        </p:blipFill>
        <p:spPr>
          <a:xfrm>
            <a:off x="5715000" y="1752600"/>
            <a:ext cx="666750" cy="1085850"/>
          </a:xfrm>
          <a:prstGeom prst="rect">
            <a:avLst/>
          </a:prstGeom>
        </p:spPr>
      </p:pic>
      <p:pic>
        <p:nvPicPr>
          <p:cNvPr id="6" name="Picture 5" descr="alphabet-e-in-sterling-silver-pendant-by-kiara-kip0119-medium_fff8e579238be526a414a0e419a40ee7.jpg"/>
          <p:cNvPicPr>
            <a:picLocks noChangeAspect="1"/>
          </p:cNvPicPr>
          <p:nvPr/>
        </p:nvPicPr>
        <p:blipFill>
          <a:blip r:embed="rId3" cstate="print"/>
          <a:stretch>
            <a:fillRect/>
          </a:stretch>
        </p:blipFill>
        <p:spPr>
          <a:xfrm>
            <a:off x="1676400" y="1752600"/>
            <a:ext cx="533400" cy="876300"/>
          </a:xfrm>
          <a:prstGeom prst="rect">
            <a:avLst/>
          </a:prstGeom>
        </p:spPr>
      </p:pic>
      <p:pic>
        <p:nvPicPr>
          <p:cNvPr id="7" name="Picture 6" descr="alpharosed.jpg"/>
          <p:cNvPicPr>
            <a:picLocks noChangeAspect="1"/>
          </p:cNvPicPr>
          <p:nvPr/>
        </p:nvPicPr>
        <p:blipFill>
          <a:blip r:embed="rId4"/>
          <a:stretch>
            <a:fillRect/>
          </a:stretch>
        </p:blipFill>
        <p:spPr>
          <a:xfrm>
            <a:off x="457200" y="1524000"/>
            <a:ext cx="1219200" cy="1295400"/>
          </a:xfrm>
          <a:prstGeom prst="rect">
            <a:avLst/>
          </a:prstGeom>
        </p:spPr>
      </p:pic>
      <p:pic>
        <p:nvPicPr>
          <p:cNvPr id="8" name="Picture 7" descr="c.jpg"/>
          <p:cNvPicPr>
            <a:picLocks noChangeAspect="1"/>
          </p:cNvPicPr>
          <p:nvPr/>
        </p:nvPicPr>
        <p:blipFill>
          <a:blip r:embed="rId5" cstate="print"/>
          <a:stretch>
            <a:fillRect/>
          </a:stretch>
        </p:blipFill>
        <p:spPr>
          <a:xfrm>
            <a:off x="2286000" y="1828800"/>
            <a:ext cx="685800" cy="831000"/>
          </a:xfrm>
          <a:prstGeom prst="rect">
            <a:avLst/>
          </a:prstGeom>
        </p:spPr>
      </p:pic>
      <p:pic>
        <p:nvPicPr>
          <p:cNvPr id="9" name="Picture 8" descr="Flower_Alphabet_-_S.jpg"/>
          <p:cNvPicPr>
            <a:picLocks noChangeAspect="1"/>
          </p:cNvPicPr>
          <p:nvPr/>
        </p:nvPicPr>
        <p:blipFill>
          <a:blip r:embed="rId6" cstate="print"/>
          <a:stretch>
            <a:fillRect/>
          </a:stretch>
        </p:blipFill>
        <p:spPr>
          <a:xfrm>
            <a:off x="3124200" y="1676400"/>
            <a:ext cx="762000" cy="1133400"/>
          </a:xfrm>
          <a:prstGeom prst="rect">
            <a:avLst/>
          </a:prstGeom>
        </p:spPr>
      </p:pic>
      <p:pic>
        <p:nvPicPr>
          <p:cNvPr id="10" name="Picture 9" descr="r.jpg"/>
          <p:cNvPicPr>
            <a:picLocks noChangeAspect="1"/>
          </p:cNvPicPr>
          <p:nvPr/>
        </p:nvPicPr>
        <p:blipFill>
          <a:blip r:embed="rId7" cstate="print"/>
          <a:stretch>
            <a:fillRect/>
          </a:stretch>
        </p:blipFill>
        <p:spPr>
          <a:xfrm>
            <a:off x="4648200" y="1981200"/>
            <a:ext cx="975360" cy="731520"/>
          </a:xfrm>
          <a:prstGeom prst="rect">
            <a:avLst/>
          </a:prstGeom>
        </p:spPr>
      </p:pic>
      <p:pic>
        <p:nvPicPr>
          <p:cNvPr id="11" name="Picture 10" descr="alphabet-e-in-sterling-silver-pendant-by-kiara-kip0119-medium_fff8e579238be526a414a0e419a40ee7.jpg"/>
          <p:cNvPicPr>
            <a:picLocks noChangeAspect="1"/>
          </p:cNvPicPr>
          <p:nvPr/>
        </p:nvPicPr>
        <p:blipFill>
          <a:blip r:embed="rId3" cstate="print"/>
          <a:stretch>
            <a:fillRect/>
          </a:stretch>
        </p:blipFill>
        <p:spPr>
          <a:xfrm>
            <a:off x="6553200" y="1905000"/>
            <a:ext cx="533400" cy="876300"/>
          </a:xfrm>
          <a:prstGeom prst="rect">
            <a:avLst/>
          </a:prstGeom>
        </p:spPr>
      </p:pic>
      <p:pic>
        <p:nvPicPr>
          <p:cNvPr id="12" name="Picture 11" descr="alphabet-e-in-sterling-silver-pendant-by-kiara-kip0119-medium_fff8e579238be526a414a0e419a40ee7.jpg"/>
          <p:cNvPicPr>
            <a:picLocks noChangeAspect="1"/>
          </p:cNvPicPr>
          <p:nvPr/>
        </p:nvPicPr>
        <p:blipFill>
          <a:blip r:embed="rId3" cstate="print"/>
          <a:stretch>
            <a:fillRect/>
          </a:stretch>
        </p:blipFill>
        <p:spPr>
          <a:xfrm>
            <a:off x="4038600" y="1828800"/>
            <a:ext cx="533400" cy="876300"/>
          </a:xfrm>
          <a:prstGeom prst="rect">
            <a:avLst/>
          </a:prstGeom>
        </p:spPr>
      </p:pic>
      <p:pic>
        <p:nvPicPr>
          <p:cNvPr id="13" name="Picture 12" descr="r.jpg"/>
          <p:cNvPicPr>
            <a:picLocks noChangeAspect="1"/>
          </p:cNvPicPr>
          <p:nvPr/>
        </p:nvPicPr>
        <p:blipFill>
          <a:blip r:embed="rId7" cstate="print"/>
          <a:stretch>
            <a:fillRect/>
          </a:stretch>
        </p:blipFill>
        <p:spPr>
          <a:xfrm>
            <a:off x="7010400" y="1981200"/>
            <a:ext cx="975360" cy="731520"/>
          </a:xfrm>
          <a:prstGeom prst="rect">
            <a:avLst/>
          </a:prstGeom>
        </p:spPr>
      </p:pic>
      <p:pic>
        <p:nvPicPr>
          <p:cNvPr id="14" name="Picture 13" descr="26324934-emoticon-writing.jpg"/>
          <p:cNvPicPr>
            <a:picLocks noChangeAspect="1"/>
          </p:cNvPicPr>
          <p:nvPr/>
        </p:nvPicPr>
        <p:blipFill>
          <a:blip r:embed="rId8"/>
          <a:stretch>
            <a:fillRect/>
          </a:stretch>
        </p:blipFill>
        <p:spPr>
          <a:xfrm>
            <a:off x="2286000" y="3009900"/>
            <a:ext cx="4273550" cy="3848100"/>
          </a:xfrm>
          <a:prstGeom prst="rect">
            <a:avLst/>
          </a:prstGeom>
        </p:spPr>
      </p:pic>
      <p:pic>
        <p:nvPicPr>
          <p:cNvPr id="16" name="Picture 15" descr="water_droplet_117733.jpg"/>
          <p:cNvPicPr>
            <a:picLocks noChangeAspect="1"/>
          </p:cNvPicPr>
          <p:nvPr/>
        </p:nvPicPr>
        <p:blipFill>
          <a:blip r:embed="rId9"/>
          <a:stretch>
            <a:fillRect/>
          </a:stretch>
        </p:blipFill>
        <p:spPr>
          <a:xfrm>
            <a:off x="533400" y="304800"/>
            <a:ext cx="609600" cy="762000"/>
          </a:xfrm>
          <a:prstGeom prst="rect">
            <a:avLst/>
          </a:prstGeom>
        </p:spPr>
      </p:pic>
      <p:pic>
        <p:nvPicPr>
          <p:cNvPr id="17" name="Picture 16" descr="water_droplet_117733.jpg"/>
          <p:cNvPicPr>
            <a:picLocks noChangeAspect="1"/>
          </p:cNvPicPr>
          <p:nvPr/>
        </p:nvPicPr>
        <p:blipFill>
          <a:blip r:embed="rId9"/>
          <a:stretch>
            <a:fillRect/>
          </a:stretch>
        </p:blipFill>
        <p:spPr>
          <a:xfrm>
            <a:off x="7772400" y="5867400"/>
            <a:ext cx="609600" cy="762000"/>
          </a:xfrm>
          <a:prstGeom prst="rect">
            <a:avLst/>
          </a:prstGeom>
        </p:spPr>
      </p:pic>
      <p:pic>
        <p:nvPicPr>
          <p:cNvPr id="18" name="Picture 17" descr="water_droplet_117733.jpg"/>
          <p:cNvPicPr>
            <a:picLocks noChangeAspect="1"/>
          </p:cNvPicPr>
          <p:nvPr/>
        </p:nvPicPr>
        <p:blipFill>
          <a:blip r:embed="rId9"/>
          <a:stretch>
            <a:fillRect/>
          </a:stretch>
        </p:blipFill>
        <p:spPr>
          <a:xfrm>
            <a:off x="1295400" y="4038600"/>
            <a:ext cx="609600" cy="762000"/>
          </a:xfrm>
          <a:prstGeom prst="rect">
            <a:avLst/>
          </a:prstGeom>
        </p:spPr>
      </p:pic>
      <p:pic>
        <p:nvPicPr>
          <p:cNvPr id="19" name="Picture 18" descr="water_droplet_117733.jpg"/>
          <p:cNvPicPr>
            <a:picLocks noChangeAspect="1"/>
          </p:cNvPicPr>
          <p:nvPr/>
        </p:nvPicPr>
        <p:blipFill>
          <a:blip r:embed="rId9"/>
          <a:stretch>
            <a:fillRect/>
          </a:stretch>
        </p:blipFill>
        <p:spPr>
          <a:xfrm>
            <a:off x="6248400" y="3124200"/>
            <a:ext cx="609600" cy="762000"/>
          </a:xfrm>
          <a:prstGeom prst="rect">
            <a:avLst/>
          </a:prstGeom>
        </p:spPr>
      </p:pic>
      <p:pic>
        <p:nvPicPr>
          <p:cNvPr id="20" name="Picture 19" descr="water_droplet_117733.jpg"/>
          <p:cNvPicPr>
            <a:picLocks noChangeAspect="1"/>
          </p:cNvPicPr>
          <p:nvPr/>
        </p:nvPicPr>
        <p:blipFill>
          <a:blip r:embed="rId9"/>
          <a:stretch>
            <a:fillRect/>
          </a:stretch>
        </p:blipFill>
        <p:spPr>
          <a:xfrm>
            <a:off x="8229600" y="1524000"/>
            <a:ext cx="609600" cy="762000"/>
          </a:xfrm>
          <a:prstGeom prst="rect">
            <a:avLst/>
          </a:prstGeom>
        </p:spPr>
      </p:pic>
      <p:pic>
        <p:nvPicPr>
          <p:cNvPr id="21" name="Picture 20" descr="water_droplet_117733.jpg"/>
          <p:cNvPicPr>
            <a:picLocks noChangeAspect="1"/>
          </p:cNvPicPr>
          <p:nvPr/>
        </p:nvPicPr>
        <p:blipFill>
          <a:blip r:embed="rId9"/>
          <a:stretch>
            <a:fillRect/>
          </a:stretch>
        </p:blipFill>
        <p:spPr>
          <a:xfrm>
            <a:off x="4495800" y="457200"/>
            <a:ext cx="609600" cy="762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lphabet-a_00004895.jpg"/>
          <p:cNvPicPr>
            <a:picLocks noChangeAspect="1"/>
          </p:cNvPicPr>
          <p:nvPr/>
        </p:nvPicPr>
        <p:blipFill>
          <a:blip r:embed="rId2"/>
          <a:stretch>
            <a:fillRect/>
          </a:stretch>
        </p:blipFill>
        <p:spPr>
          <a:xfrm>
            <a:off x="5334000" y="838200"/>
            <a:ext cx="1097280" cy="1310640"/>
          </a:xfrm>
          <a:prstGeom prst="rect">
            <a:avLst/>
          </a:prstGeom>
        </p:spPr>
      </p:pic>
      <p:pic>
        <p:nvPicPr>
          <p:cNvPr id="3" name="Picture 2" descr="c.jpg"/>
          <p:cNvPicPr>
            <a:picLocks noChangeAspect="1"/>
          </p:cNvPicPr>
          <p:nvPr/>
        </p:nvPicPr>
        <p:blipFill>
          <a:blip r:embed="rId3" cstate="print"/>
          <a:stretch>
            <a:fillRect/>
          </a:stretch>
        </p:blipFill>
        <p:spPr>
          <a:xfrm>
            <a:off x="609600" y="685800"/>
            <a:ext cx="1143000" cy="1600200"/>
          </a:xfrm>
          <a:prstGeom prst="rect">
            <a:avLst/>
          </a:prstGeom>
        </p:spPr>
      </p:pic>
      <p:pic>
        <p:nvPicPr>
          <p:cNvPr id="4" name="Picture 3" descr="Flower_Alphabet_-_S.jpg"/>
          <p:cNvPicPr>
            <a:picLocks noChangeAspect="1"/>
          </p:cNvPicPr>
          <p:nvPr/>
        </p:nvPicPr>
        <p:blipFill>
          <a:blip r:embed="rId4" cstate="print"/>
          <a:stretch>
            <a:fillRect/>
          </a:stretch>
        </p:blipFill>
        <p:spPr>
          <a:xfrm>
            <a:off x="4114800" y="3276600"/>
            <a:ext cx="1219703" cy="1214400"/>
          </a:xfrm>
          <a:prstGeom prst="rect">
            <a:avLst/>
          </a:prstGeom>
        </p:spPr>
      </p:pic>
      <p:pic>
        <p:nvPicPr>
          <p:cNvPr id="5" name="Picture 4" descr="n.jpg"/>
          <p:cNvPicPr>
            <a:picLocks noChangeAspect="1"/>
          </p:cNvPicPr>
          <p:nvPr/>
        </p:nvPicPr>
        <p:blipFill>
          <a:blip r:embed="rId5"/>
          <a:stretch>
            <a:fillRect/>
          </a:stretch>
        </p:blipFill>
        <p:spPr>
          <a:xfrm>
            <a:off x="3124200" y="1066800"/>
            <a:ext cx="826350" cy="964350"/>
          </a:xfrm>
          <a:prstGeom prst="rect">
            <a:avLst/>
          </a:prstGeom>
        </p:spPr>
      </p:pic>
      <p:pic>
        <p:nvPicPr>
          <p:cNvPr id="6" name="Picture 5" descr="o1.jpg"/>
          <p:cNvPicPr>
            <a:picLocks noChangeAspect="1"/>
          </p:cNvPicPr>
          <p:nvPr/>
        </p:nvPicPr>
        <p:blipFill>
          <a:blip r:embed="rId6" cstate="print"/>
          <a:stretch>
            <a:fillRect/>
          </a:stretch>
        </p:blipFill>
        <p:spPr>
          <a:xfrm>
            <a:off x="2057400" y="838200"/>
            <a:ext cx="885900" cy="1400100"/>
          </a:xfrm>
          <a:prstGeom prst="rect">
            <a:avLst/>
          </a:prstGeom>
        </p:spPr>
      </p:pic>
      <p:pic>
        <p:nvPicPr>
          <p:cNvPr id="7" name="Picture 6" descr="t.jpg"/>
          <p:cNvPicPr>
            <a:picLocks noChangeAspect="1"/>
          </p:cNvPicPr>
          <p:nvPr/>
        </p:nvPicPr>
        <p:blipFill>
          <a:blip r:embed="rId7"/>
          <a:stretch>
            <a:fillRect/>
          </a:stretch>
        </p:blipFill>
        <p:spPr>
          <a:xfrm>
            <a:off x="4191000" y="762000"/>
            <a:ext cx="1024128" cy="1249680"/>
          </a:xfrm>
          <a:prstGeom prst="rect">
            <a:avLst/>
          </a:prstGeom>
        </p:spPr>
      </p:pic>
      <p:pic>
        <p:nvPicPr>
          <p:cNvPr id="8" name="Picture 7" descr="u.jpg"/>
          <p:cNvPicPr>
            <a:picLocks noChangeAspect="1"/>
          </p:cNvPicPr>
          <p:nvPr/>
        </p:nvPicPr>
        <p:blipFill>
          <a:blip r:embed="rId8" cstate="print"/>
          <a:stretch>
            <a:fillRect/>
          </a:stretch>
        </p:blipFill>
        <p:spPr>
          <a:xfrm>
            <a:off x="2438400" y="3429000"/>
            <a:ext cx="1605075" cy="1143000"/>
          </a:xfrm>
          <a:prstGeom prst="rect">
            <a:avLst/>
          </a:prstGeom>
        </p:spPr>
      </p:pic>
      <p:pic>
        <p:nvPicPr>
          <p:cNvPr id="9" name="Picture 8" descr="c.jpg"/>
          <p:cNvPicPr>
            <a:picLocks noChangeAspect="1"/>
          </p:cNvPicPr>
          <p:nvPr/>
        </p:nvPicPr>
        <p:blipFill>
          <a:blip r:embed="rId9" cstate="print"/>
          <a:stretch>
            <a:fillRect/>
          </a:stretch>
        </p:blipFill>
        <p:spPr>
          <a:xfrm>
            <a:off x="6629400" y="1066800"/>
            <a:ext cx="762000" cy="1066800"/>
          </a:xfrm>
          <a:prstGeom prst="rect">
            <a:avLst/>
          </a:prstGeom>
        </p:spPr>
      </p:pic>
      <p:pic>
        <p:nvPicPr>
          <p:cNvPr id="10" name="Picture 9" descr="t.jpg"/>
          <p:cNvPicPr>
            <a:picLocks noChangeAspect="1"/>
          </p:cNvPicPr>
          <p:nvPr/>
        </p:nvPicPr>
        <p:blipFill>
          <a:blip r:embed="rId7"/>
          <a:stretch>
            <a:fillRect/>
          </a:stretch>
        </p:blipFill>
        <p:spPr>
          <a:xfrm>
            <a:off x="7543800" y="914400"/>
            <a:ext cx="1024128" cy="1249680"/>
          </a:xfrm>
          <a:prstGeom prst="rect">
            <a:avLst/>
          </a:prstGeom>
        </p:spPr>
      </p:pic>
      <p:pic>
        <p:nvPicPr>
          <p:cNvPr id="11" name="Picture 10" descr="water_droplet_117733.jpg"/>
          <p:cNvPicPr>
            <a:picLocks noChangeAspect="1"/>
          </p:cNvPicPr>
          <p:nvPr/>
        </p:nvPicPr>
        <p:blipFill>
          <a:blip r:embed="rId10"/>
          <a:stretch>
            <a:fillRect/>
          </a:stretch>
        </p:blipFill>
        <p:spPr>
          <a:xfrm>
            <a:off x="0" y="0"/>
            <a:ext cx="609600" cy="762000"/>
          </a:xfrm>
          <a:prstGeom prst="rect">
            <a:avLst/>
          </a:prstGeom>
        </p:spPr>
      </p:pic>
      <p:pic>
        <p:nvPicPr>
          <p:cNvPr id="12" name="Picture 11" descr="water_droplet_117733.jpg"/>
          <p:cNvPicPr>
            <a:picLocks noChangeAspect="1"/>
          </p:cNvPicPr>
          <p:nvPr/>
        </p:nvPicPr>
        <p:blipFill>
          <a:blip r:embed="rId10"/>
          <a:stretch>
            <a:fillRect/>
          </a:stretch>
        </p:blipFill>
        <p:spPr>
          <a:xfrm>
            <a:off x="152400" y="2667000"/>
            <a:ext cx="609600" cy="762000"/>
          </a:xfrm>
          <a:prstGeom prst="rect">
            <a:avLst/>
          </a:prstGeom>
        </p:spPr>
      </p:pic>
      <p:pic>
        <p:nvPicPr>
          <p:cNvPr id="13" name="Picture 12" descr="water_droplet_117733.jpg"/>
          <p:cNvPicPr>
            <a:picLocks noChangeAspect="1"/>
          </p:cNvPicPr>
          <p:nvPr/>
        </p:nvPicPr>
        <p:blipFill>
          <a:blip r:embed="rId10"/>
          <a:stretch>
            <a:fillRect/>
          </a:stretch>
        </p:blipFill>
        <p:spPr>
          <a:xfrm>
            <a:off x="8077200" y="5867400"/>
            <a:ext cx="609600" cy="762000"/>
          </a:xfrm>
          <a:prstGeom prst="rect">
            <a:avLst/>
          </a:prstGeom>
        </p:spPr>
      </p:pic>
      <p:pic>
        <p:nvPicPr>
          <p:cNvPr id="14" name="Picture 13" descr="water_droplet_117733.jpg"/>
          <p:cNvPicPr>
            <a:picLocks noChangeAspect="1"/>
          </p:cNvPicPr>
          <p:nvPr/>
        </p:nvPicPr>
        <p:blipFill>
          <a:blip r:embed="rId10"/>
          <a:stretch>
            <a:fillRect/>
          </a:stretch>
        </p:blipFill>
        <p:spPr>
          <a:xfrm>
            <a:off x="5334000" y="2514600"/>
            <a:ext cx="609600" cy="762000"/>
          </a:xfrm>
          <a:prstGeom prst="rect">
            <a:avLst/>
          </a:prstGeom>
        </p:spPr>
      </p:pic>
      <p:pic>
        <p:nvPicPr>
          <p:cNvPr id="15" name="Picture 14" descr="water_droplet_117733.jpg"/>
          <p:cNvPicPr>
            <a:picLocks noChangeAspect="1"/>
          </p:cNvPicPr>
          <p:nvPr/>
        </p:nvPicPr>
        <p:blipFill>
          <a:blip r:embed="rId10"/>
          <a:stretch>
            <a:fillRect/>
          </a:stretch>
        </p:blipFill>
        <p:spPr>
          <a:xfrm>
            <a:off x="3733800" y="4343400"/>
            <a:ext cx="609600" cy="762000"/>
          </a:xfrm>
          <a:prstGeom prst="rect">
            <a:avLst/>
          </a:prstGeom>
        </p:spPr>
      </p:pic>
      <p:pic>
        <p:nvPicPr>
          <p:cNvPr id="16" name="Picture 15" descr="water_droplet_117733.jpg"/>
          <p:cNvPicPr>
            <a:picLocks noChangeAspect="1"/>
          </p:cNvPicPr>
          <p:nvPr/>
        </p:nvPicPr>
        <p:blipFill>
          <a:blip r:embed="rId10"/>
          <a:stretch>
            <a:fillRect/>
          </a:stretch>
        </p:blipFill>
        <p:spPr>
          <a:xfrm>
            <a:off x="3505200" y="304800"/>
            <a:ext cx="609600" cy="762000"/>
          </a:xfrm>
          <a:prstGeom prst="rect">
            <a:avLst/>
          </a:prstGeom>
        </p:spPr>
      </p:pic>
      <p:pic>
        <p:nvPicPr>
          <p:cNvPr id="17" name="Picture 16" descr="water_droplet_117733.jpg"/>
          <p:cNvPicPr>
            <a:picLocks noChangeAspect="1"/>
          </p:cNvPicPr>
          <p:nvPr/>
        </p:nvPicPr>
        <p:blipFill>
          <a:blip r:embed="rId10"/>
          <a:stretch>
            <a:fillRect/>
          </a:stretch>
        </p:blipFill>
        <p:spPr>
          <a:xfrm>
            <a:off x="8534400" y="457200"/>
            <a:ext cx="609600" cy="762000"/>
          </a:xfrm>
          <a:prstGeom prst="rect">
            <a:avLst/>
          </a:prstGeom>
        </p:spPr>
      </p:pic>
      <p:pic>
        <p:nvPicPr>
          <p:cNvPr id="18" name="Picture 17" descr="water_droplet_117733.jpg"/>
          <p:cNvPicPr>
            <a:picLocks noChangeAspect="1"/>
          </p:cNvPicPr>
          <p:nvPr/>
        </p:nvPicPr>
        <p:blipFill>
          <a:blip r:embed="rId10"/>
          <a:stretch>
            <a:fillRect/>
          </a:stretch>
        </p:blipFill>
        <p:spPr>
          <a:xfrm>
            <a:off x="609600" y="5943600"/>
            <a:ext cx="609600" cy="762000"/>
          </a:xfrm>
          <a:prstGeom prst="rect">
            <a:avLst/>
          </a:prstGeom>
        </p:spPr>
      </p:pic>
      <p:pic>
        <p:nvPicPr>
          <p:cNvPr id="19" name="Picture 18" descr="water_droplet_117733.jpg"/>
          <p:cNvPicPr>
            <a:picLocks noChangeAspect="1"/>
          </p:cNvPicPr>
          <p:nvPr/>
        </p:nvPicPr>
        <p:blipFill>
          <a:blip r:embed="rId10"/>
          <a:stretch>
            <a:fillRect/>
          </a:stretch>
        </p:blipFill>
        <p:spPr>
          <a:xfrm>
            <a:off x="6629400" y="3581400"/>
            <a:ext cx="975360" cy="1219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762000"/>
            <a:ext cx="7162800" cy="5016758"/>
          </a:xfrm>
          <a:prstGeom prst="rect">
            <a:avLst/>
          </a:prstGeom>
        </p:spPr>
        <p:txBody>
          <a:bodyPr wrap="square">
            <a:spAutoFit/>
          </a:bodyPr>
          <a:lstStyle/>
          <a:p>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Address: Azteq Corporation UK Ltd, </a:t>
            </a:r>
            <a:r>
              <a:rPr lang="en-US" sz="4000" b="1" dirty="0" err="1"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Worlingworth</a:t>
            </a:r>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 Road, Suffolk IP21 5EF</a:t>
            </a:r>
          </a:p>
          <a:p>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
            </a:r>
            <a:b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br>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Tel: 0333 0113778</a:t>
            </a:r>
          </a:p>
          <a:p>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
            </a:r>
            <a:b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br>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Email: </a:t>
            </a:r>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hlinkClick r:id="rId2"/>
              </a:rPr>
              <a:t>sales@azteqcorporation.com</a:t>
            </a:r>
            <a:endPar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a:p>
            <a:endPar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a:p>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Website: </a:t>
            </a:r>
            <a:r>
              <a:rPr lang="en-US" sz="4000" b="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hlinkClick r:id="rId3"/>
              </a:rPr>
              <a:t>http://www.azteqcorporation.com </a:t>
            </a:r>
            <a:endParaRPr lang="en-US" sz="4000" b="1"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pic>
        <p:nvPicPr>
          <p:cNvPr id="3" name="Picture 2" descr="water_droplet_117733.jpg"/>
          <p:cNvPicPr>
            <a:picLocks noChangeAspect="1"/>
          </p:cNvPicPr>
          <p:nvPr/>
        </p:nvPicPr>
        <p:blipFill>
          <a:blip r:embed="rId4"/>
          <a:stretch>
            <a:fillRect/>
          </a:stretch>
        </p:blipFill>
        <p:spPr>
          <a:xfrm>
            <a:off x="7467600" y="457200"/>
            <a:ext cx="609600" cy="762000"/>
          </a:xfrm>
          <a:prstGeom prst="rect">
            <a:avLst/>
          </a:prstGeom>
        </p:spPr>
      </p:pic>
      <p:pic>
        <p:nvPicPr>
          <p:cNvPr id="4" name="Picture 3" descr="water_droplet_117733.jpg"/>
          <p:cNvPicPr>
            <a:picLocks noChangeAspect="1"/>
          </p:cNvPicPr>
          <p:nvPr/>
        </p:nvPicPr>
        <p:blipFill>
          <a:blip r:embed="rId4"/>
          <a:stretch>
            <a:fillRect/>
          </a:stretch>
        </p:blipFill>
        <p:spPr>
          <a:xfrm>
            <a:off x="8077200" y="5791200"/>
            <a:ext cx="609600" cy="762000"/>
          </a:xfrm>
          <a:prstGeom prst="rect">
            <a:avLst/>
          </a:prstGeom>
        </p:spPr>
      </p:pic>
      <p:pic>
        <p:nvPicPr>
          <p:cNvPr id="5" name="Picture 4" descr="water_droplet_117733.jpg"/>
          <p:cNvPicPr>
            <a:picLocks noChangeAspect="1"/>
          </p:cNvPicPr>
          <p:nvPr/>
        </p:nvPicPr>
        <p:blipFill>
          <a:blip r:embed="rId4"/>
          <a:stretch>
            <a:fillRect/>
          </a:stretch>
        </p:blipFill>
        <p:spPr>
          <a:xfrm>
            <a:off x="6705600" y="3657600"/>
            <a:ext cx="609600" cy="762000"/>
          </a:xfrm>
          <a:prstGeom prst="rect">
            <a:avLst/>
          </a:prstGeom>
        </p:spPr>
      </p:pic>
      <p:pic>
        <p:nvPicPr>
          <p:cNvPr id="6" name="Picture 5" descr="water_droplet_117733.jpg"/>
          <p:cNvPicPr>
            <a:picLocks noChangeAspect="1"/>
          </p:cNvPicPr>
          <p:nvPr/>
        </p:nvPicPr>
        <p:blipFill>
          <a:blip r:embed="rId4"/>
          <a:stretch>
            <a:fillRect/>
          </a:stretch>
        </p:blipFill>
        <p:spPr>
          <a:xfrm>
            <a:off x="4343400" y="2590800"/>
            <a:ext cx="609600" cy="762000"/>
          </a:xfrm>
          <a:prstGeom prst="rect">
            <a:avLst/>
          </a:prstGeom>
        </p:spPr>
      </p:pic>
      <p:pic>
        <p:nvPicPr>
          <p:cNvPr id="7" name="Picture 6" descr="water_droplet_117733.jpg"/>
          <p:cNvPicPr>
            <a:picLocks noChangeAspect="1"/>
          </p:cNvPicPr>
          <p:nvPr/>
        </p:nvPicPr>
        <p:blipFill>
          <a:blip r:embed="rId4"/>
          <a:stretch>
            <a:fillRect/>
          </a:stretch>
        </p:blipFill>
        <p:spPr>
          <a:xfrm>
            <a:off x="0" y="0"/>
            <a:ext cx="609600" cy="762000"/>
          </a:xfrm>
          <a:prstGeom prst="rect">
            <a:avLst/>
          </a:prstGeom>
        </p:spPr>
      </p:pic>
      <p:pic>
        <p:nvPicPr>
          <p:cNvPr id="9" name="Picture 8" descr="water_droplet_117733.jpg"/>
          <p:cNvPicPr>
            <a:picLocks noChangeAspect="1"/>
          </p:cNvPicPr>
          <p:nvPr/>
        </p:nvPicPr>
        <p:blipFill>
          <a:blip r:embed="rId4"/>
          <a:stretch>
            <a:fillRect/>
          </a:stretch>
        </p:blipFill>
        <p:spPr>
          <a:xfrm>
            <a:off x="228600" y="3124200"/>
            <a:ext cx="609600" cy="762000"/>
          </a:xfrm>
          <a:prstGeom prst="rect">
            <a:avLst/>
          </a:prstGeom>
        </p:spPr>
      </p:pic>
      <p:pic>
        <p:nvPicPr>
          <p:cNvPr id="10" name="Picture 9" descr="water_droplet_117733.jpg"/>
          <p:cNvPicPr>
            <a:picLocks noChangeAspect="1"/>
          </p:cNvPicPr>
          <p:nvPr/>
        </p:nvPicPr>
        <p:blipFill>
          <a:blip r:embed="rId4"/>
          <a:stretch>
            <a:fillRect/>
          </a:stretch>
        </p:blipFill>
        <p:spPr>
          <a:xfrm>
            <a:off x="1066800" y="5638800"/>
            <a:ext cx="609600" cy="762000"/>
          </a:xfrm>
          <a:prstGeom prst="rect">
            <a:avLst/>
          </a:prstGeom>
        </p:spPr>
      </p:pic>
    </p:spTree>
  </p:cSld>
  <p:clrMapOvr>
    <a:masterClrMapping/>
  </p:clrMapOvr>
  <p:transition advClick="0" advTm="5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836235_orig.jpg"/>
          <p:cNvPicPr>
            <a:picLocks noChangeAspect="1"/>
          </p:cNvPicPr>
          <p:nvPr/>
        </p:nvPicPr>
        <p:blipFill>
          <a:blip r:embed="rId2"/>
          <a:stretch>
            <a:fillRect/>
          </a:stretch>
        </p:blipFill>
        <p:spPr>
          <a:xfrm>
            <a:off x="685800" y="381000"/>
            <a:ext cx="1600200" cy="1524000"/>
          </a:xfrm>
          <a:prstGeom prst="rect">
            <a:avLst/>
          </a:prstGeom>
        </p:spPr>
      </p:pic>
      <p:pic>
        <p:nvPicPr>
          <p:cNvPr id="3" name="Picture 2" descr="h.jpg"/>
          <p:cNvPicPr>
            <a:picLocks noChangeAspect="1"/>
          </p:cNvPicPr>
          <p:nvPr/>
        </p:nvPicPr>
        <p:blipFill>
          <a:blip r:embed="rId3"/>
          <a:stretch>
            <a:fillRect/>
          </a:stretch>
        </p:blipFill>
        <p:spPr>
          <a:xfrm>
            <a:off x="2286000" y="533400"/>
            <a:ext cx="990600" cy="1066800"/>
          </a:xfrm>
          <a:prstGeom prst="rect">
            <a:avLst/>
          </a:prstGeom>
        </p:spPr>
      </p:pic>
      <p:pic>
        <p:nvPicPr>
          <p:cNvPr id="4" name="Picture 3" descr="a.jpg"/>
          <p:cNvPicPr>
            <a:picLocks noChangeAspect="1"/>
          </p:cNvPicPr>
          <p:nvPr/>
        </p:nvPicPr>
        <p:blipFill>
          <a:blip r:embed="rId4" cstate="print"/>
          <a:stretch>
            <a:fillRect/>
          </a:stretch>
        </p:blipFill>
        <p:spPr>
          <a:xfrm>
            <a:off x="3505200" y="457200"/>
            <a:ext cx="1466850" cy="1924050"/>
          </a:xfrm>
          <a:prstGeom prst="rect">
            <a:avLst/>
          </a:prstGeom>
        </p:spPr>
      </p:pic>
      <p:pic>
        <p:nvPicPr>
          <p:cNvPr id="5" name="Picture 4" descr="n.jpg"/>
          <p:cNvPicPr>
            <a:picLocks noChangeAspect="1"/>
          </p:cNvPicPr>
          <p:nvPr/>
        </p:nvPicPr>
        <p:blipFill>
          <a:blip r:embed="rId5"/>
          <a:stretch>
            <a:fillRect/>
          </a:stretch>
        </p:blipFill>
        <p:spPr>
          <a:xfrm>
            <a:off x="5334000" y="838200"/>
            <a:ext cx="990600" cy="1219200"/>
          </a:xfrm>
          <a:prstGeom prst="rect">
            <a:avLst/>
          </a:prstGeom>
        </p:spPr>
      </p:pic>
      <p:pic>
        <p:nvPicPr>
          <p:cNvPr id="6" name="Picture 5" descr="k.jpg"/>
          <p:cNvPicPr>
            <a:picLocks noChangeAspect="1"/>
          </p:cNvPicPr>
          <p:nvPr/>
        </p:nvPicPr>
        <p:blipFill>
          <a:blip r:embed="rId6"/>
          <a:stretch>
            <a:fillRect/>
          </a:stretch>
        </p:blipFill>
        <p:spPr>
          <a:xfrm>
            <a:off x="6400800" y="457200"/>
            <a:ext cx="1816100" cy="1816100"/>
          </a:xfrm>
          <a:prstGeom prst="rect">
            <a:avLst/>
          </a:prstGeom>
        </p:spPr>
      </p:pic>
      <p:pic>
        <p:nvPicPr>
          <p:cNvPr id="7" name="Picture 6" descr="Y.jpg"/>
          <p:cNvPicPr>
            <a:picLocks noChangeAspect="1"/>
          </p:cNvPicPr>
          <p:nvPr/>
        </p:nvPicPr>
        <p:blipFill>
          <a:blip r:embed="rId7"/>
          <a:stretch>
            <a:fillRect/>
          </a:stretch>
        </p:blipFill>
        <p:spPr>
          <a:xfrm>
            <a:off x="1295400" y="3581400"/>
            <a:ext cx="1887794" cy="2373745"/>
          </a:xfrm>
          <a:prstGeom prst="rect">
            <a:avLst/>
          </a:prstGeom>
        </p:spPr>
      </p:pic>
      <p:pic>
        <p:nvPicPr>
          <p:cNvPr id="8" name="Picture 7" descr="o1.jpg"/>
          <p:cNvPicPr>
            <a:picLocks noChangeAspect="1"/>
          </p:cNvPicPr>
          <p:nvPr/>
        </p:nvPicPr>
        <p:blipFill>
          <a:blip r:embed="rId8" cstate="print"/>
          <a:stretch>
            <a:fillRect/>
          </a:stretch>
        </p:blipFill>
        <p:spPr>
          <a:xfrm>
            <a:off x="3124200" y="3962400"/>
            <a:ext cx="1905000" cy="1905000"/>
          </a:xfrm>
          <a:prstGeom prst="rect">
            <a:avLst/>
          </a:prstGeom>
        </p:spPr>
      </p:pic>
      <p:pic>
        <p:nvPicPr>
          <p:cNvPr id="9" name="Picture 8" descr="u.jpg"/>
          <p:cNvPicPr>
            <a:picLocks noChangeAspect="1"/>
          </p:cNvPicPr>
          <p:nvPr/>
        </p:nvPicPr>
        <p:blipFill>
          <a:blip r:embed="rId9"/>
          <a:stretch>
            <a:fillRect/>
          </a:stretch>
        </p:blipFill>
        <p:spPr>
          <a:xfrm>
            <a:off x="4953000" y="3886200"/>
            <a:ext cx="2276475" cy="2419350"/>
          </a:xfrm>
          <a:prstGeom prst="rect">
            <a:avLst/>
          </a:prstGeom>
        </p:spPr>
      </p:pic>
      <p:pic>
        <p:nvPicPr>
          <p:cNvPr id="10" name="Picture 9" descr="water_droplet_117733.jpg"/>
          <p:cNvPicPr>
            <a:picLocks noChangeAspect="1"/>
          </p:cNvPicPr>
          <p:nvPr/>
        </p:nvPicPr>
        <p:blipFill>
          <a:blip r:embed="rId10"/>
          <a:stretch>
            <a:fillRect/>
          </a:stretch>
        </p:blipFill>
        <p:spPr>
          <a:xfrm>
            <a:off x="304800" y="5257800"/>
            <a:ext cx="609600" cy="762000"/>
          </a:xfrm>
          <a:prstGeom prst="rect">
            <a:avLst/>
          </a:prstGeom>
        </p:spPr>
      </p:pic>
      <p:pic>
        <p:nvPicPr>
          <p:cNvPr id="11" name="Picture 10" descr="water_droplet_117733.jpg"/>
          <p:cNvPicPr>
            <a:picLocks noChangeAspect="1"/>
          </p:cNvPicPr>
          <p:nvPr/>
        </p:nvPicPr>
        <p:blipFill>
          <a:blip r:embed="rId10"/>
          <a:stretch>
            <a:fillRect/>
          </a:stretch>
        </p:blipFill>
        <p:spPr>
          <a:xfrm>
            <a:off x="7467600" y="2133600"/>
            <a:ext cx="609600" cy="762000"/>
          </a:xfrm>
          <a:prstGeom prst="rect">
            <a:avLst/>
          </a:prstGeom>
        </p:spPr>
      </p:pic>
      <p:pic>
        <p:nvPicPr>
          <p:cNvPr id="12" name="Picture 11" descr="water_droplet_117733.jpg"/>
          <p:cNvPicPr>
            <a:picLocks noChangeAspect="1"/>
          </p:cNvPicPr>
          <p:nvPr/>
        </p:nvPicPr>
        <p:blipFill>
          <a:blip r:embed="rId10"/>
          <a:stretch>
            <a:fillRect/>
          </a:stretch>
        </p:blipFill>
        <p:spPr>
          <a:xfrm>
            <a:off x="6934200" y="5867400"/>
            <a:ext cx="609600" cy="762000"/>
          </a:xfrm>
          <a:prstGeom prst="rect">
            <a:avLst/>
          </a:prstGeom>
        </p:spPr>
      </p:pic>
      <p:pic>
        <p:nvPicPr>
          <p:cNvPr id="13" name="Picture 12" descr="water_droplet_117733.jpg"/>
          <p:cNvPicPr>
            <a:picLocks noChangeAspect="1"/>
          </p:cNvPicPr>
          <p:nvPr/>
        </p:nvPicPr>
        <p:blipFill>
          <a:blip r:embed="rId10"/>
          <a:stretch>
            <a:fillRect/>
          </a:stretch>
        </p:blipFill>
        <p:spPr>
          <a:xfrm>
            <a:off x="3657600" y="2362200"/>
            <a:ext cx="609600" cy="762000"/>
          </a:xfrm>
          <a:prstGeom prst="rect">
            <a:avLst/>
          </a:prstGeom>
        </p:spPr>
      </p:pic>
      <p:pic>
        <p:nvPicPr>
          <p:cNvPr id="14" name="Picture 13" descr="water_droplet_117733.jpg"/>
          <p:cNvPicPr>
            <a:picLocks noChangeAspect="1"/>
          </p:cNvPicPr>
          <p:nvPr/>
        </p:nvPicPr>
        <p:blipFill>
          <a:blip r:embed="rId10"/>
          <a:stretch>
            <a:fillRect/>
          </a:stretch>
        </p:blipFill>
        <p:spPr>
          <a:xfrm>
            <a:off x="0" y="0"/>
            <a:ext cx="609600" cy="762000"/>
          </a:xfrm>
          <a:prstGeom prst="rect">
            <a:avLst/>
          </a:prstGeom>
        </p:spPr>
      </p:pic>
      <p:pic>
        <p:nvPicPr>
          <p:cNvPr id="15" name="Picture 14" descr="water_droplet_117733.jpg"/>
          <p:cNvPicPr>
            <a:picLocks noChangeAspect="1"/>
          </p:cNvPicPr>
          <p:nvPr/>
        </p:nvPicPr>
        <p:blipFill>
          <a:blip r:embed="rId10"/>
          <a:stretch>
            <a:fillRect/>
          </a:stretch>
        </p:blipFill>
        <p:spPr>
          <a:xfrm>
            <a:off x="1066800" y="2819400"/>
            <a:ext cx="609600" cy="762000"/>
          </a:xfrm>
          <a:prstGeom prst="rect">
            <a:avLst/>
          </a:prstGeom>
        </p:spPr>
      </p:pic>
      <p:pic>
        <p:nvPicPr>
          <p:cNvPr id="16" name="Picture 15" descr="water_droplet_117733.jpg"/>
          <p:cNvPicPr>
            <a:picLocks noChangeAspect="1"/>
          </p:cNvPicPr>
          <p:nvPr/>
        </p:nvPicPr>
        <p:blipFill>
          <a:blip r:embed="rId10"/>
          <a:stretch>
            <a:fillRect/>
          </a:stretch>
        </p:blipFill>
        <p:spPr>
          <a:xfrm>
            <a:off x="8382000" y="0"/>
            <a:ext cx="609600" cy="762000"/>
          </a:xfrm>
          <a:prstGeom prst="rect">
            <a:avLst/>
          </a:prstGeom>
        </p:spPr>
      </p:pic>
    </p:spTree>
  </p:cSld>
  <p:clrMapOvr>
    <a:masterClrMapping/>
  </p:clrMapOvr>
  <p:transition advClick="0" advTm="5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066800"/>
            <a:ext cx="8077200" cy="3970318"/>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In computer networking, </a:t>
            </a:r>
            <a:r>
              <a:rPr lang="en-US" sz="2800" b="1"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initially referred to a highly successful family of asynchronous console server / terminal server / print server products introduced by Digital Equipment Corporation (DEC) and later referred to a class of UNIX-variant application and file server products based upon the MIPS processor. In February 1998, DEC sold its Network Products Business to Cabletron, which then spun out as its own company, Digital Networks, in September 2000. As of January 2008, Digital Networks began doing business as </a:t>
            </a:r>
            <a:r>
              <a:rPr lang="en-US" sz="2800" dirty="0" err="1" smtClean="0">
                <a:latin typeface="Arabic Typesetting" pitchFamily="66" charset="-78"/>
                <a:cs typeface="Arabic Typesetting" pitchFamily="66" charset="-78"/>
              </a:rPr>
              <a:t>Vnetek</a:t>
            </a:r>
            <a:r>
              <a:rPr lang="en-US" sz="2800" dirty="0" smtClean="0">
                <a:latin typeface="Arabic Typesetting" pitchFamily="66" charset="-78"/>
                <a:cs typeface="Arabic Typesetting" pitchFamily="66" charset="-78"/>
              </a:rPr>
              <a:t> Communications, and continues to manufacture, market, sell, and service </a:t>
            </a:r>
            <a:r>
              <a:rPr lang="en-US" sz="2800" dirty="0" err="1" smtClean="0">
                <a:latin typeface="Arabic Typesetting" pitchFamily="66" charset="-78"/>
                <a:cs typeface="Arabic Typesetting" pitchFamily="66" charset="-78"/>
              </a:rPr>
              <a:t>DECservers</a:t>
            </a:r>
            <a:r>
              <a:rPr lang="en-US" sz="2800" dirty="0" smtClean="0">
                <a:latin typeface="Arabic Typesetting" pitchFamily="66" charset="-78"/>
                <a:cs typeface="Arabic Typesetting" pitchFamily="66" charset="-78"/>
              </a:rPr>
              <a:t>.</a:t>
            </a:r>
            <a:endParaRPr lang="en-US" sz="2800" dirty="0">
              <a:latin typeface="Arabic Typesetting" pitchFamily="66" charset="-78"/>
              <a:cs typeface="Arabic Typesetting" pitchFamily="66" charset="-78"/>
            </a:endParaRPr>
          </a:p>
        </p:txBody>
      </p:sp>
      <p:pic>
        <p:nvPicPr>
          <p:cNvPr id="3" name="Picture 2" descr="water_droplet_117733.jpg"/>
          <p:cNvPicPr>
            <a:picLocks noChangeAspect="1"/>
          </p:cNvPicPr>
          <p:nvPr/>
        </p:nvPicPr>
        <p:blipFill>
          <a:blip r:embed="rId2"/>
          <a:stretch>
            <a:fillRect/>
          </a:stretch>
        </p:blipFill>
        <p:spPr>
          <a:xfrm>
            <a:off x="228600" y="304800"/>
            <a:ext cx="609600" cy="762000"/>
          </a:xfrm>
          <a:prstGeom prst="rect">
            <a:avLst/>
          </a:prstGeom>
        </p:spPr>
      </p:pic>
      <p:pic>
        <p:nvPicPr>
          <p:cNvPr id="4" name="Picture 3" descr="water_droplet_117733.jpg"/>
          <p:cNvPicPr>
            <a:picLocks noChangeAspect="1"/>
          </p:cNvPicPr>
          <p:nvPr/>
        </p:nvPicPr>
        <p:blipFill>
          <a:blip r:embed="rId2"/>
          <a:stretch>
            <a:fillRect/>
          </a:stretch>
        </p:blipFill>
        <p:spPr>
          <a:xfrm>
            <a:off x="0" y="2819400"/>
            <a:ext cx="609600" cy="762000"/>
          </a:xfrm>
          <a:prstGeom prst="rect">
            <a:avLst/>
          </a:prstGeom>
        </p:spPr>
      </p:pic>
      <p:pic>
        <p:nvPicPr>
          <p:cNvPr id="5" name="Picture 4" descr="water_droplet_117733.jpg"/>
          <p:cNvPicPr>
            <a:picLocks noChangeAspect="1"/>
          </p:cNvPicPr>
          <p:nvPr/>
        </p:nvPicPr>
        <p:blipFill>
          <a:blip r:embed="rId2"/>
          <a:stretch>
            <a:fillRect/>
          </a:stretch>
        </p:blipFill>
        <p:spPr>
          <a:xfrm>
            <a:off x="2286000" y="5181600"/>
            <a:ext cx="609600" cy="762000"/>
          </a:xfrm>
          <a:prstGeom prst="rect">
            <a:avLst/>
          </a:prstGeom>
        </p:spPr>
      </p:pic>
      <p:pic>
        <p:nvPicPr>
          <p:cNvPr id="6" name="Picture 5" descr="water_droplet_117733.jpg"/>
          <p:cNvPicPr>
            <a:picLocks noChangeAspect="1"/>
          </p:cNvPicPr>
          <p:nvPr/>
        </p:nvPicPr>
        <p:blipFill>
          <a:blip r:embed="rId2"/>
          <a:stretch>
            <a:fillRect/>
          </a:stretch>
        </p:blipFill>
        <p:spPr>
          <a:xfrm>
            <a:off x="8534400" y="4572000"/>
            <a:ext cx="609600" cy="762000"/>
          </a:xfrm>
          <a:prstGeom prst="rect">
            <a:avLst/>
          </a:prstGeom>
        </p:spPr>
      </p:pic>
      <p:pic>
        <p:nvPicPr>
          <p:cNvPr id="7" name="Picture 6" descr="water_droplet_117733.jpg"/>
          <p:cNvPicPr>
            <a:picLocks noChangeAspect="1"/>
          </p:cNvPicPr>
          <p:nvPr/>
        </p:nvPicPr>
        <p:blipFill>
          <a:blip r:embed="rId2"/>
          <a:stretch>
            <a:fillRect/>
          </a:stretch>
        </p:blipFill>
        <p:spPr>
          <a:xfrm>
            <a:off x="3886200" y="0"/>
            <a:ext cx="609600" cy="762000"/>
          </a:xfrm>
          <a:prstGeom prst="rect">
            <a:avLst/>
          </a:prstGeom>
        </p:spPr>
      </p:pic>
      <p:pic>
        <p:nvPicPr>
          <p:cNvPr id="8" name="Picture 7" descr="water_droplet_117733.jpg"/>
          <p:cNvPicPr>
            <a:picLocks noChangeAspect="1"/>
          </p:cNvPicPr>
          <p:nvPr/>
        </p:nvPicPr>
        <p:blipFill>
          <a:blip r:embed="rId2"/>
          <a:stretch>
            <a:fillRect/>
          </a:stretch>
        </p:blipFill>
        <p:spPr>
          <a:xfrm>
            <a:off x="8534400" y="0"/>
            <a:ext cx="609600" cy="762000"/>
          </a:xfrm>
          <a:prstGeom prst="rect">
            <a:avLst/>
          </a:prstGeom>
        </p:spPr>
      </p:pic>
      <p:pic>
        <p:nvPicPr>
          <p:cNvPr id="9" name="Picture 8" descr="water_droplet_117733.jpg"/>
          <p:cNvPicPr>
            <a:picLocks noChangeAspect="1"/>
          </p:cNvPicPr>
          <p:nvPr/>
        </p:nvPicPr>
        <p:blipFill>
          <a:blip r:embed="rId2"/>
          <a:stretch>
            <a:fillRect/>
          </a:stretch>
        </p:blipFill>
        <p:spPr>
          <a:xfrm>
            <a:off x="6096000" y="6096000"/>
            <a:ext cx="609600" cy="762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9830.jpg"/>
          <p:cNvPicPr>
            <a:picLocks noChangeAspect="1"/>
          </p:cNvPicPr>
          <p:nvPr/>
        </p:nvPicPr>
        <p:blipFill>
          <a:blip r:embed="rId2"/>
          <a:stretch>
            <a:fillRect/>
          </a:stretch>
        </p:blipFill>
        <p:spPr>
          <a:xfrm>
            <a:off x="5715000" y="1752600"/>
            <a:ext cx="666750" cy="1085850"/>
          </a:xfrm>
          <a:prstGeom prst="rect">
            <a:avLst/>
          </a:prstGeom>
        </p:spPr>
      </p:pic>
      <p:pic>
        <p:nvPicPr>
          <p:cNvPr id="4" name="Picture 3" descr="alphabet-e-in-sterling-silver-pendant-by-kiara-kip0119-medium_fff8e579238be526a414a0e419a40ee7.jpg"/>
          <p:cNvPicPr>
            <a:picLocks noChangeAspect="1"/>
          </p:cNvPicPr>
          <p:nvPr/>
        </p:nvPicPr>
        <p:blipFill>
          <a:blip r:embed="rId3" cstate="print"/>
          <a:stretch>
            <a:fillRect/>
          </a:stretch>
        </p:blipFill>
        <p:spPr>
          <a:xfrm>
            <a:off x="1676400" y="1752600"/>
            <a:ext cx="533400" cy="876300"/>
          </a:xfrm>
          <a:prstGeom prst="rect">
            <a:avLst/>
          </a:prstGeom>
        </p:spPr>
      </p:pic>
      <p:pic>
        <p:nvPicPr>
          <p:cNvPr id="5" name="Picture 4" descr="alpharosed.jpg"/>
          <p:cNvPicPr>
            <a:picLocks noChangeAspect="1"/>
          </p:cNvPicPr>
          <p:nvPr/>
        </p:nvPicPr>
        <p:blipFill>
          <a:blip r:embed="rId4"/>
          <a:stretch>
            <a:fillRect/>
          </a:stretch>
        </p:blipFill>
        <p:spPr>
          <a:xfrm>
            <a:off x="457200" y="1524000"/>
            <a:ext cx="1219200" cy="1295400"/>
          </a:xfrm>
          <a:prstGeom prst="rect">
            <a:avLst/>
          </a:prstGeom>
        </p:spPr>
      </p:pic>
      <p:pic>
        <p:nvPicPr>
          <p:cNvPr id="6" name="Picture 5" descr="c.jpg"/>
          <p:cNvPicPr>
            <a:picLocks noChangeAspect="1"/>
          </p:cNvPicPr>
          <p:nvPr/>
        </p:nvPicPr>
        <p:blipFill>
          <a:blip r:embed="rId5" cstate="print"/>
          <a:stretch>
            <a:fillRect/>
          </a:stretch>
        </p:blipFill>
        <p:spPr>
          <a:xfrm>
            <a:off x="2286000" y="1828800"/>
            <a:ext cx="685800" cy="831000"/>
          </a:xfrm>
          <a:prstGeom prst="rect">
            <a:avLst/>
          </a:prstGeom>
        </p:spPr>
      </p:pic>
      <p:pic>
        <p:nvPicPr>
          <p:cNvPr id="7" name="Picture 6" descr="Flower_Alphabet_-_S.jpg"/>
          <p:cNvPicPr>
            <a:picLocks noChangeAspect="1"/>
          </p:cNvPicPr>
          <p:nvPr/>
        </p:nvPicPr>
        <p:blipFill>
          <a:blip r:embed="rId6" cstate="print"/>
          <a:stretch>
            <a:fillRect/>
          </a:stretch>
        </p:blipFill>
        <p:spPr>
          <a:xfrm>
            <a:off x="3124200" y="1676400"/>
            <a:ext cx="762000" cy="1133400"/>
          </a:xfrm>
          <a:prstGeom prst="rect">
            <a:avLst/>
          </a:prstGeom>
        </p:spPr>
      </p:pic>
      <p:pic>
        <p:nvPicPr>
          <p:cNvPr id="8" name="Picture 7" descr="r.jpg"/>
          <p:cNvPicPr>
            <a:picLocks noChangeAspect="1"/>
          </p:cNvPicPr>
          <p:nvPr/>
        </p:nvPicPr>
        <p:blipFill>
          <a:blip r:embed="rId7" cstate="print"/>
          <a:stretch>
            <a:fillRect/>
          </a:stretch>
        </p:blipFill>
        <p:spPr>
          <a:xfrm>
            <a:off x="4648200" y="1981200"/>
            <a:ext cx="975360" cy="731520"/>
          </a:xfrm>
          <a:prstGeom prst="rect">
            <a:avLst/>
          </a:prstGeom>
        </p:spPr>
      </p:pic>
      <p:pic>
        <p:nvPicPr>
          <p:cNvPr id="9" name="Picture 8" descr="alphabet-e-in-sterling-silver-pendant-by-kiara-kip0119-medium_fff8e579238be526a414a0e419a40ee7.jpg"/>
          <p:cNvPicPr>
            <a:picLocks noChangeAspect="1"/>
          </p:cNvPicPr>
          <p:nvPr/>
        </p:nvPicPr>
        <p:blipFill>
          <a:blip r:embed="rId3" cstate="print"/>
          <a:stretch>
            <a:fillRect/>
          </a:stretch>
        </p:blipFill>
        <p:spPr>
          <a:xfrm>
            <a:off x="6553200" y="1905000"/>
            <a:ext cx="533400" cy="876300"/>
          </a:xfrm>
          <a:prstGeom prst="rect">
            <a:avLst/>
          </a:prstGeom>
        </p:spPr>
      </p:pic>
      <p:pic>
        <p:nvPicPr>
          <p:cNvPr id="10" name="Picture 9" descr="alphabet-e-in-sterling-silver-pendant-by-kiara-kip0119-medium_fff8e579238be526a414a0e419a40ee7.jpg"/>
          <p:cNvPicPr>
            <a:picLocks noChangeAspect="1"/>
          </p:cNvPicPr>
          <p:nvPr/>
        </p:nvPicPr>
        <p:blipFill>
          <a:blip r:embed="rId3" cstate="print"/>
          <a:stretch>
            <a:fillRect/>
          </a:stretch>
        </p:blipFill>
        <p:spPr>
          <a:xfrm>
            <a:off x="4038600" y="1828800"/>
            <a:ext cx="533400" cy="876300"/>
          </a:xfrm>
          <a:prstGeom prst="rect">
            <a:avLst/>
          </a:prstGeom>
        </p:spPr>
      </p:pic>
      <p:pic>
        <p:nvPicPr>
          <p:cNvPr id="11" name="Picture 10" descr="r.jpg"/>
          <p:cNvPicPr>
            <a:picLocks noChangeAspect="1"/>
          </p:cNvPicPr>
          <p:nvPr/>
        </p:nvPicPr>
        <p:blipFill>
          <a:blip r:embed="rId8" cstate="print"/>
          <a:stretch>
            <a:fillRect/>
          </a:stretch>
        </p:blipFill>
        <p:spPr>
          <a:xfrm>
            <a:off x="7010400" y="1981200"/>
            <a:ext cx="975360" cy="990600"/>
          </a:xfrm>
          <a:prstGeom prst="rect">
            <a:avLst/>
          </a:prstGeom>
        </p:spPr>
      </p:pic>
      <p:pic>
        <p:nvPicPr>
          <p:cNvPr id="12" name="Picture 11" descr="Flower_Alphabet_-_S.jpg"/>
          <p:cNvPicPr>
            <a:picLocks noChangeAspect="1"/>
          </p:cNvPicPr>
          <p:nvPr/>
        </p:nvPicPr>
        <p:blipFill>
          <a:blip r:embed="rId6" cstate="print"/>
          <a:stretch>
            <a:fillRect/>
          </a:stretch>
        </p:blipFill>
        <p:spPr>
          <a:xfrm>
            <a:off x="8001000" y="1905000"/>
            <a:ext cx="762000" cy="914400"/>
          </a:xfrm>
          <a:prstGeom prst="rect">
            <a:avLst/>
          </a:prstGeom>
        </p:spPr>
      </p:pic>
      <p:pic>
        <p:nvPicPr>
          <p:cNvPr id="13" name="Picture 12" descr="d.jpg"/>
          <p:cNvPicPr>
            <a:picLocks noChangeAspect="1"/>
          </p:cNvPicPr>
          <p:nvPr/>
        </p:nvPicPr>
        <p:blipFill>
          <a:blip r:embed="rId9" cstate="print"/>
          <a:stretch>
            <a:fillRect/>
          </a:stretch>
        </p:blipFill>
        <p:spPr>
          <a:xfrm>
            <a:off x="4343400" y="3505200"/>
            <a:ext cx="1290638" cy="1200150"/>
          </a:xfrm>
          <a:prstGeom prst="rect">
            <a:avLst/>
          </a:prstGeom>
        </p:spPr>
      </p:pic>
      <p:pic>
        <p:nvPicPr>
          <p:cNvPr id="14" name="Picture 13" descr="o1.jpg"/>
          <p:cNvPicPr>
            <a:picLocks noChangeAspect="1"/>
          </p:cNvPicPr>
          <p:nvPr/>
        </p:nvPicPr>
        <p:blipFill>
          <a:blip r:embed="rId10" cstate="print"/>
          <a:stretch>
            <a:fillRect/>
          </a:stretch>
        </p:blipFill>
        <p:spPr>
          <a:xfrm>
            <a:off x="3429000" y="3810000"/>
            <a:ext cx="878700" cy="645300"/>
          </a:xfrm>
          <a:prstGeom prst="rect">
            <a:avLst/>
          </a:prstGeom>
        </p:spPr>
      </p:pic>
      <p:pic>
        <p:nvPicPr>
          <p:cNvPr id="15" name="Picture 14" descr="Y.jpg"/>
          <p:cNvPicPr>
            <a:picLocks noChangeAspect="1"/>
          </p:cNvPicPr>
          <p:nvPr/>
        </p:nvPicPr>
        <p:blipFill>
          <a:blip r:embed="rId11"/>
          <a:stretch>
            <a:fillRect/>
          </a:stretch>
        </p:blipFill>
        <p:spPr>
          <a:xfrm>
            <a:off x="6477000" y="3810000"/>
            <a:ext cx="914400" cy="925945"/>
          </a:xfrm>
          <a:prstGeom prst="rect">
            <a:avLst/>
          </a:prstGeom>
        </p:spPr>
      </p:pic>
      <p:pic>
        <p:nvPicPr>
          <p:cNvPr id="16" name="Picture 15" descr="1836235_orig.jpg"/>
          <p:cNvPicPr>
            <a:picLocks noChangeAspect="1"/>
          </p:cNvPicPr>
          <p:nvPr/>
        </p:nvPicPr>
        <p:blipFill>
          <a:blip r:embed="rId12"/>
          <a:stretch>
            <a:fillRect/>
          </a:stretch>
        </p:blipFill>
        <p:spPr>
          <a:xfrm>
            <a:off x="2667000" y="3429000"/>
            <a:ext cx="838200" cy="1442125"/>
          </a:xfrm>
          <a:prstGeom prst="rect">
            <a:avLst/>
          </a:prstGeom>
        </p:spPr>
      </p:pic>
      <p:pic>
        <p:nvPicPr>
          <p:cNvPr id="17" name="Picture 16" descr="alphabet-a_00004895.jpg"/>
          <p:cNvPicPr>
            <a:picLocks noChangeAspect="1"/>
          </p:cNvPicPr>
          <p:nvPr/>
        </p:nvPicPr>
        <p:blipFill>
          <a:blip r:embed="rId13" cstate="print"/>
          <a:stretch>
            <a:fillRect/>
          </a:stretch>
        </p:blipFill>
        <p:spPr>
          <a:xfrm>
            <a:off x="5791200" y="3886200"/>
            <a:ext cx="566280" cy="927240"/>
          </a:xfrm>
          <a:prstGeom prst="rect">
            <a:avLst/>
          </a:prstGeom>
        </p:spPr>
      </p:pic>
      <p:pic>
        <p:nvPicPr>
          <p:cNvPr id="18" name="Picture 17" descr="water_droplet_117733.jpg"/>
          <p:cNvPicPr>
            <a:picLocks noChangeAspect="1"/>
          </p:cNvPicPr>
          <p:nvPr/>
        </p:nvPicPr>
        <p:blipFill>
          <a:blip r:embed="rId14"/>
          <a:stretch>
            <a:fillRect/>
          </a:stretch>
        </p:blipFill>
        <p:spPr>
          <a:xfrm>
            <a:off x="228600" y="304800"/>
            <a:ext cx="609600" cy="762000"/>
          </a:xfrm>
          <a:prstGeom prst="rect">
            <a:avLst/>
          </a:prstGeom>
        </p:spPr>
      </p:pic>
      <p:pic>
        <p:nvPicPr>
          <p:cNvPr id="19" name="Picture 18" descr="water_droplet_117733.jpg"/>
          <p:cNvPicPr>
            <a:picLocks noChangeAspect="1"/>
          </p:cNvPicPr>
          <p:nvPr/>
        </p:nvPicPr>
        <p:blipFill>
          <a:blip r:embed="rId14"/>
          <a:stretch>
            <a:fillRect/>
          </a:stretch>
        </p:blipFill>
        <p:spPr>
          <a:xfrm>
            <a:off x="8229600" y="2819400"/>
            <a:ext cx="609600" cy="762000"/>
          </a:xfrm>
          <a:prstGeom prst="rect">
            <a:avLst/>
          </a:prstGeom>
        </p:spPr>
      </p:pic>
      <p:pic>
        <p:nvPicPr>
          <p:cNvPr id="20" name="Picture 19" descr="water_droplet_117733.jpg"/>
          <p:cNvPicPr>
            <a:picLocks noChangeAspect="1"/>
          </p:cNvPicPr>
          <p:nvPr/>
        </p:nvPicPr>
        <p:blipFill>
          <a:blip r:embed="rId14"/>
          <a:stretch>
            <a:fillRect/>
          </a:stretch>
        </p:blipFill>
        <p:spPr>
          <a:xfrm>
            <a:off x="6629400" y="4800600"/>
            <a:ext cx="609600" cy="762000"/>
          </a:xfrm>
          <a:prstGeom prst="rect">
            <a:avLst/>
          </a:prstGeom>
        </p:spPr>
      </p:pic>
      <p:pic>
        <p:nvPicPr>
          <p:cNvPr id="21" name="Picture 20" descr="water_droplet_117733.jpg"/>
          <p:cNvPicPr>
            <a:picLocks noChangeAspect="1"/>
          </p:cNvPicPr>
          <p:nvPr/>
        </p:nvPicPr>
        <p:blipFill>
          <a:blip r:embed="rId14"/>
          <a:stretch>
            <a:fillRect/>
          </a:stretch>
        </p:blipFill>
        <p:spPr>
          <a:xfrm>
            <a:off x="2667000" y="4648200"/>
            <a:ext cx="609600" cy="762000"/>
          </a:xfrm>
          <a:prstGeom prst="rect">
            <a:avLst/>
          </a:prstGeom>
        </p:spPr>
      </p:pic>
      <p:pic>
        <p:nvPicPr>
          <p:cNvPr id="22" name="Picture 21" descr="water_droplet_117733.jpg"/>
          <p:cNvPicPr>
            <a:picLocks noChangeAspect="1"/>
          </p:cNvPicPr>
          <p:nvPr/>
        </p:nvPicPr>
        <p:blipFill>
          <a:blip r:embed="rId14"/>
          <a:stretch>
            <a:fillRect/>
          </a:stretch>
        </p:blipFill>
        <p:spPr>
          <a:xfrm>
            <a:off x="609600" y="2743200"/>
            <a:ext cx="609600" cy="762000"/>
          </a:xfrm>
          <a:prstGeom prst="rect">
            <a:avLst/>
          </a:prstGeom>
        </p:spPr>
      </p:pic>
      <p:pic>
        <p:nvPicPr>
          <p:cNvPr id="23" name="Picture 22" descr="water_droplet_117733.jpg"/>
          <p:cNvPicPr>
            <a:picLocks noChangeAspect="1"/>
          </p:cNvPicPr>
          <p:nvPr/>
        </p:nvPicPr>
        <p:blipFill>
          <a:blip r:embed="rId14"/>
          <a:stretch>
            <a:fillRect/>
          </a:stretch>
        </p:blipFill>
        <p:spPr>
          <a:xfrm>
            <a:off x="8229600" y="5867400"/>
            <a:ext cx="609600" cy="762000"/>
          </a:xfrm>
          <a:prstGeom prst="rect">
            <a:avLst/>
          </a:prstGeom>
        </p:spPr>
      </p:pic>
      <p:pic>
        <p:nvPicPr>
          <p:cNvPr id="24" name="Picture 23" descr="water_droplet_117733.jpg"/>
          <p:cNvPicPr>
            <a:picLocks noChangeAspect="1"/>
          </p:cNvPicPr>
          <p:nvPr/>
        </p:nvPicPr>
        <p:blipFill>
          <a:blip r:embed="rId14"/>
          <a:stretch>
            <a:fillRect/>
          </a:stretch>
        </p:blipFill>
        <p:spPr>
          <a:xfrm>
            <a:off x="8534400" y="228600"/>
            <a:ext cx="609600" cy="762000"/>
          </a:xfrm>
          <a:prstGeom prst="rect">
            <a:avLst/>
          </a:prstGeom>
        </p:spPr>
      </p:pic>
      <p:pic>
        <p:nvPicPr>
          <p:cNvPr id="25" name="Picture 24" descr="water_droplet_117733.jpg"/>
          <p:cNvPicPr>
            <a:picLocks noChangeAspect="1"/>
          </p:cNvPicPr>
          <p:nvPr/>
        </p:nvPicPr>
        <p:blipFill>
          <a:blip r:embed="rId14"/>
          <a:stretch>
            <a:fillRect/>
          </a:stretch>
        </p:blipFill>
        <p:spPr>
          <a:xfrm>
            <a:off x="4267200" y="609600"/>
            <a:ext cx="609600" cy="762000"/>
          </a:xfrm>
          <a:prstGeom prst="rect">
            <a:avLst/>
          </a:prstGeom>
        </p:spPr>
      </p:pic>
      <p:pic>
        <p:nvPicPr>
          <p:cNvPr id="26" name="Picture 25" descr="water_droplet_117733.jpg"/>
          <p:cNvPicPr>
            <a:picLocks noChangeAspect="1"/>
          </p:cNvPicPr>
          <p:nvPr/>
        </p:nvPicPr>
        <p:blipFill>
          <a:blip r:embed="rId14"/>
          <a:stretch>
            <a:fillRect/>
          </a:stretch>
        </p:blipFill>
        <p:spPr>
          <a:xfrm>
            <a:off x="457200" y="5562600"/>
            <a:ext cx="609600" cy="762000"/>
          </a:xfrm>
          <a:prstGeom prst="rect">
            <a:avLst/>
          </a:prstGeom>
        </p:spPr>
      </p:pic>
      <p:pic>
        <p:nvPicPr>
          <p:cNvPr id="27" name="Picture 26" descr="water_droplet_117733.jpg"/>
          <p:cNvPicPr>
            <a:picLocks noChangeAspect="1"/>
          </p:cNvPicPr>
          <p:nvPr/>
        </p:nvPicPr>
        <p:blipFill>
          <a:blip r:embed="rId14"/>
          <a:stretch>
            <a:fillRect/>
          </a:stretch>
        </p:blipFill>
        <p:spPr>
          <a:xfrm>
            <a:off x="4038600" y="2819400"/>
            <a:ext cx="609600" cy="762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447800"/>
            <a:ext cx="7391400" cy="3539430"/>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90M+ was introduced in 2003. A full function asynchronous device and remote access server, it provides eight local or remote asynchronous RJ45 connections over Ethernet LANs. Internal flash is 4 MB. Memory is 8 MB. This product also supports upgradeable ROM code.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90M+ supports up to eight sessions per port. It runs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Network Access Software (DNAS). Unlike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90M models,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90M+ does not have a BNC connector. Speeds were increased to 230.4 </a:t>
            </a:r>
            <a:r>
              <a:rPr lang="en-US" sz="2800" dirty="0" err="1" smtClean="0">
                <a:latin typeface="Arabic Typesetting" pitchFamily="66" charset="-78"/>
                <a:cs typeface="Arabic Typesetting" pitchFamily="66" charset="-78"/>
              </a:rPr>
              <a:t>kbit</a:t>
            </a:r>
            <a:r>
              <a:rPr lang="en-US" sz="2800" dirty="0" smtClean="0">
                <a:latin typeface="Arabic Typesetting" pitchFamily="66" charset="-78"/>
                <a:cs typeface="Arabic Typesetting" pitchFamily="66" charset="-78"/>
              </a:rPr>
              <a:t>/s.</a:t>
            </a:r>
            <a:endParaRPr lang="en-US" sz="2800" dirty="0">
              <a:latin typeface="Arabic Typesetting" pitchFamily="66" charset="-78"/>
              <a:cs typeface="Arabic Typesetting" pitchFamily="66" charset="-78"/>
            </a:endParaRPr>
          </a:p>
        </p:txBody>
      </p:sp>
      <p:sp>
        <p:nvSpPr>
          <p:cNvPr id="3" name="Rectangle 2"/>
          <p:cNvSpPr/>
          <p:nvPr/>
        </p:nvSpPr>
        <p:spPr>
          <a:xfrm>
            <a:off x="2590800" y="304800"/>
            <a:ext cx="4572000" cy="1077218"/>
          </a:xfrm>
          <a:prstGeom prst="rect">
            <a:avLst/>
          </a:prstGeom>
        </p:spPr>
        <p:txBody>
          <a:bodyPr>
            <a:spAutoFit/>
          </a:bodyPr>
          <a:lstStyle/>
          <a:p>
            <a:r>
              <a:rPr lang="en-US" sz="3600" b="1" dirty="0" err="1"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DECserver</a:t>
            </a:r>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90M+</a:t>
            </a:r>
            <a:r>
              <a:rPr lang="en-US" sz="2800"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a:r>
            <a:br>
              <a:rPr lang="en-US" sz="2800"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br>
            <a:endParaRPr lang="en-US" sz="2800" dirty="0">
              <a:solidFill>
                <a:srgbClr val="C00000"/>
              </a:solidFill>
              <a:effectLst>
                <a:outerShdw blurRad="38100" dist="38100" dir="2700000" algn="tl">
                  <a:srgbClr val="000000">
                    <a:alpha val="43137"/>
                  </a:srgbClr>
                </a:outerShdw>
              </a:effectLst>
              <a:latin typeface="Comic Sans MS" pitchFamily="66" charset="0"/>
            </a:endParaRPr>
          </a:p>
        </p:txBody>
      </p:sp>
      <p:pic>
        <p:nvPicPr>
          <p:cNvPr id="4" name="Picture 3" descr="water_droplet_117733.jpg"/>
          <p:cNvPicPr>
            <a:picLocks noChangeAspect="1"/>
          </p:cNvPicPr>
          <p:nvPr/>
        </p:nvPicPr>
        <p:blipFill>
          <a:blip r:embed="rId2"/>
          <a:stretch>
            <a:fillRect/>
          </a:stretch>
        </p:blipFill>
        <p:spPr>
          <a:xfrm>
            <a:off x="1676400" y="304800"/>
            <a:ext cx="609600" cy="762000"/>
          </a:xfrm>
          <a:prstGeom prst="rect">
            <a:avLst/>
          </a:prstGeom>
        </p:spPr>
      </p:pic>
      <p:pic>
        <p:nvPicPr>
          <p:cNvPr id="5" name="Picture 4" descr="water_droplet_117733.jpg"/>
          <p:cNvPicPr>
            <a:picLocks noChangeAspect="1"/>
          </p:cNvPicPr>
          <p:nvPr/>
        </p:nvPicPr>
        <p:blipFill>
          <a:blip r:embed="rId2"/>
          <a:stretch>
            <a:fillRect/>
          </a:stretch>
        </p:blipFill>
        <p:spPr>
          <a:xfrm>
            <a:off x="6705600" y="304800"/>
            <a:ext cx="609600" cy="762000"/>
          </a:xfrm>
          <a:prstGeom prst="rect">
            <a:avLst/>
          </a:prstGeom>
        </p:spPr>
      </p:pic>
      <p:pic>
        <p:nvPicPr>
          <p:cNvPr id="6" name="Picture 5" descr="water_droplet_117733.jpg"/>
          <p:cNvPicPr>
            <a:picLocks noChangeAspect="1"/>
          </p:cNvPicPr>
          <p:nvPr/>
        </p:nvPicPr>
        <p:blipFill>
          <a:blip r:embed="rId2"/>
          <a:stretch>
            <a:fillRect/>
          </a:stretch>
        </p:blipFill>
        <p:spPr>
          <a:xfrm>
            <a:off x="6477000" y="5943600"/>
            <a:ext cx="609600" cy="762000"/>
          </a:xfrm>
          <a:prstGeom prst="rect">
            <a:avLst/>
          </a:prstGeom>
        </p:spPr>
      </p:pic>
      <p:pic>
        <p:nvPicPr>
          <p:cNvPr id="7" name="Picture 6" descr="water_droplet_117733.jpg"/>
          <p:cNvPicPr>
            <a:picLocks noChangeAspect="1"/>
          </p:cNvPicPr>
          <p:nvPr/>
        </p:nvPicPr>
        <p:blipFill>
          <a:blip r:embed="rId2"/>
          <a:stretch>
            <a:fillRect/>
          </a:stretch>
        </p:blipFill>
        <p:spPr>
          <a:xfrm>
            <a:off x="2667000" y="5715000"/>
            <a:ext cx="609600" cy="762000"/>
          </a:xfrm>
          <a:prstGeom prst="rect">
            <a:avLst/>
          </a:prstGeom>
        </p:spPr>
      </p:pic>
      <p:pic>
        <p:nvPicPr>
          <p:cNvPr id="8" name="Picture 7" descr="water_droplet_117733.jpg"/>
          <p:cNvPicPr>
            <a:picLocks noChangeAspect="1"/>
          </p:cNvPicPr>
          <p:nvPr/>
        </p:nvPicPr>
        <p:blipFill>
          <a:blip r:embed="rId2"/>
          <a:stretch>
            <a:fillRect/>
          </a:stretch>
        </p:blipFill>
        <p:spPr>
          <a:xfrm>
            <a:off x="228600" y="3124200"/>
            <a:ext cx="609600" cy="762000"/>
          </a:xfrm>
          <a:prstGeom prst="rect">
            <a:avLst/>
          </a:prstGeom>
        </p:spPr>
      </p:pic>
      <p:pic>
        <p:nvPicPr>
          <p:cNvPr id="9" name="Picture 8" descr="water_droplet_117733.jpg"/>
          <p:cNvPicPr>
            <a:picLocks noChangeAspect="1"/>
          </p:cNvPicPr>
          <p:nvPr/>
        </p:nvPicPr>
        <p:blipFill>
          <a:blip r:embed="rId2"/>
          <a:stretch>
            <a:fillRect/>
          </a:stretch>
        </p:blipFill>
        <p:spPr>
          <a:xfrm>
            <a:off x="8534400" y="3352800"/>
            <a:ext cx="609600" cy="762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447800"/>
            <a:ext cx="8458200" cy="4401205"/>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This model was designed to replace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700-08 and was introduced in 2003. It connects devices (such as printers, terminals, PCs, and modems) to local area networks (LANs).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708 is Ethernet-based and supports 10BaseT Ethernet directly, and </a:t>
            </a:r>
            <a:r>
              <a:rPr lang="en-US" sz="2800" dirty="0" err="1" smtClean="0">
                <a:latin typeface="Arabic Typesetting" pitchFamily="66" charset="-78"/>
                <a:cs typeface="Arabic Typesetting" pitchFamily="66" charset="-78"/>
              </a:rPr>
              <a:t>ThinWire</a:t>
            </a:r>
            <a:r>
              <a:rPr lang="en-US" sz="2800" dirty="0" smtClean="0">
                <a:latin typeface="Arabic Typesetting" pitchFamily="66" charset="-78"/>
                <a:cs typeface="Arabic Typesetting" pitchFamily="66" charset="-78"/>
              </a:rPr>
              <a:t> Ethernet/IEEE 802.3 through an adapter. It supports Flash RAM capability and other nonvolatile forms of memory. The memory capability is factory installed. The Flash RAM is optional.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708 can download the software image from the network or from the Flash RAM option if installed. The Flash RAM option allows for a boot/power up without having to download the image through the network.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708 supports up to 4 MB of memory.</a:t>
            </a:r>
            <a:endParaRPr lang="en-US" sz="2800" dirty="0">
              <a:latin typeface="Arabic Typesetting" pitchFamily="66" charset="-78"/>
              <a:cs typeface="Arabic Typesetting" pitchFamily="66" charset="-78"/>
            </a:endParaRPr>
          </a:p>
        </p:txBody>
      </p:sp>
      <p:sp>
        <p:nvSpPr>
          <p:cNvPr id="3" name="Rectangle 2"/>
          <p:cNvSpPr/>
          <p:nvPr/>
        </p:nvSpPr>
        <p:spPr>
          <a:xfrm>
            <a:off x="2743200" y="457200"/>
            <a:ext cx="3746538" cy="646331"/>
          </a:xfrm>
          <a:prstGeom prst="rect">
            <a:avLst/>
          </a:prstGeom>
        </p:spPr>
        <p:txBody>
          <a:bodyPr wrap="none">
            <a:spAutoFit/>
          </a:bodyPr>
          <a:lstStyle/>
          <a:p>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a:t>
            </a:r>
            <a:r>
              <a:rPr lang="en-US" sz="3600" b="1" dirty="0" err="1"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DECserver</a:t>
            </a:r>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708</a:t>
            </a:r>
            <a:endParaRPr lang="en-US" sz="3600" dirty="0">
              <a:solidFill>
                <a:srgbClr val="C00000"/>
              </a:solidFill>
              <a:effectLst>
                <a:outerShdw blurRad="38100" dist="38100" dir="2700000" algn="tl">
                  <a:srgbClr val="000000">
                    <a:alpha val="43137"/>
                  </a:srgbClr>
                </a:outerShdw>
              </a:effectLst>
              <a:latin typeface="Comic Sans MS" pitchFamily="66" charset="0"/>
            </a:endParaRPr>
          </a:p>
        </p:txBody>
      </p:sp>
      <p:pic>
        <p:nvPicPr>
          <p:cNvPr id="4" name="Picture 3" descr="water_droplet_117733.jpg"/>
          <p:cNvPicPr>
            <a:picLocks noChangeAspect="1"/>
          </p:cNvPicPr>
          <p:nvPr/>
        </p:nvPicPr>
        <p:blipFill>
          <a:blip r:embed="rId2"/>
          <a:stretch>
            <a:fillRect/>
          </a:stretch>
        </p:blipFill>
        <p:spPr>
          <a:xfrm>
            <a:off x="2057400" y="381000"/>
            <a:ext cx="609600" cy="762000"/>
          </a:xfrm>
          <a:prstGeom prst="rect">
            <a:avLst/>
          </a:prstGeom>
        </p:spPr>
      </p:pic>
      <p:pic>
        <p:nvPicPr>
          <p:cNvPr id="5" name="Picture 4" descr="water_droplet_117733.jpg"/>
          <p:cNvPicPr>
            <a:picLocks noChangeAspect="1"/>
          </p:cNvPicPr>
          <p:nvPr/>
        </p:nvPicPr>
        <p:blipFill>
          <a:blip r:embed="rId2"/>
          <a:stretch>
            <a:fillRect/>
          </a:stretch>
        </p:blipFill>
        <p:spPr>
          <a:xfrm>
            <a:off x="8153400" y="5791200"/>
            <a:ext cx="609600" cy="762000"/>
          </a:xfrm>
          <a:prstGeom prst="rect">
            <a:avLst/>
          </a:prstGeom>
        </p:spPr>
      </p:pic>
      <p:pic>
        <p:nvPicPr>
          <p:cNvPr id="6" name="Picture 5" descr="water_droplet_117733.jpg"/>
          <p:cNvPicPr>
            <a:picLocks noChangeAspect="1"/>
          </p:cNvPicPr>
          <p:nvPr/>
        </p:nvPicPr>
        <p:blipFill>
          <a:blip r:embed="rId2"/>
          <a:stretch>
            <a:fillRect/>
          </a:stretch>
        </p:blipFill>
        <p:spPr>
          <a:xfrm>
            <a:off x="6553200" y="457200"/>
            <a:ext cx="609600" cy="762000"/>
          </a:xfrm>
          <a:prstGeom prst="rect">
            <a:avLst/>
          </a:prstGeom>
        </p:spPr>
      </p:pic>
      <p:pic>
        <p:nvPicPr>
          <p:cNvPr id="7" name="Picture 6" descr="water_droplet_117733.jpg"/>
          <p:cNvPicPr>
            <a:picLocks noChangeAspect="1"/>
          </p:cNvPicPr>
          <p:nvPr/>
        </p:nvPicPr>
        <p:blipFill>
          <a:blip r:embed="rId2"/>
          <a:stretch>
            <a:fillRect/>
          </a:stretch>
        </p:blipFill>
        <p:spPr>
          <a:xfrm>
            <a:off x="228600" y="5867400"/>
            <a:ext cx="609600" cy="762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676400"/>
            <a:ext cx="7696200" cy="3108543"/>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This model was designed to replace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700-16 and was introduced in 2000. It supports throughput rates of up to 115.0 kbit/s per port. A front panel slot provides support for a flash memory card. It offers RADIUS, Kerberos, RSA </a:t>
            </a:r>
            <a:r>
              <a:rPr lang="en-US" sz="2800" dirty="0" err="1" smtClean="0">
                <a:latin typeface="Arabic Typesetting" pitchFamily="66" charset="-78"/>
                <a:cs typeface="Arabic Typesetting" pitchFamily="66" charset="-78"/>
              </a:rPr>
              <a:t>SecurID</a:t>
            </a:r>
            <a:r>
              <a:rPr lang="en-US" sz="2800" dirty="0" smtClean="0">
                <a:latin typeface="Arabic Typesetting" pitchFamily="66" charset="-78"/>
                <a:cs typeface="Arabic Typesetting" pitchFamily="66" charset="-78"/>
              </a:rPr>
              <a:t>, PAP, CHAP, and CBCP or standard dial-back. Multiple Telnet sessions per port. Multiprotocol support: IP, LAT, and </a:t>
            </a:r>
            <a:r>
              <a:rPr lang="en-US" sz="2800" dirty="0" err="1" smtClean="0">
                <a:latin typeface="Arabic Typesetting" pitchFamily="66" charset="-78"/>
                <a:cs typeface="Arabic Typesetting" pitchFamily="66" charset="-78"/>
              </a:rPr>
              <a:t>Appletalk</a:t>
            </a:r>
            <a:r>
              <a:rPr lang="en-US" sz="2800" dirty="0" smtClean="0">
                <a:latin typeface="Arabic Typesetting" pitchFamily="66" charset="-78"/>
                <a:cs typeface="Arabic Typesetting" pitchFamily="66" charset="-78"/>
              </a:rPr>
              <a:t>. Telnet, LAT, TN3270, Rlogin, LPD and DNS. Dial up protocols: SLIP, CSLIP and PPP with AUTOLINK.</a:t>
            </a:r>
            <a:endParaRPr lang="en-US" sz="2800" dirty="0">
              <a:latin typeface="Arabic Typesetting" pitchFamily="66" charset="-78"/>
              <a:cs typeface="Arabic Typesetting" pitchFamily="66" charset="-78"/>
            </a:endParaRPr>
          </a:p>
        </p:txBody>
      </p:sp>
      <p:sp>
        <p:nvSpPr>
          <p:cNvPr id="3" name="Rectangle 2"/>
          <p:cNvSpPr/>
          <p:nvPr/>
        </p:nvSpPr>
        <p:spPr>
          <a:xfrm>
            <a:off x="2514600" y="533400"/>
            <a:ext cx="3546164" cy="646331"/>
          </a:xfrm>
          <a:prstGeom prst="rect">
            <a:avLst/>
          </a:prstGeom>
        </p:spPr>
        <p:txBody>
          <a:bodyPr wrap="none">
            <a:spAutoFit/>
          </a:bodyPr>
          <a:lstStyle/>
          <a:p>
            <a:r>
              <a:rPr lang="en-US" sz="3600" b="1" dirty="0" err="1"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DECserver</a:t>
            </a:r>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716</a:t>
            </a:r>
            <a:endParaRPr lang="en-US" sz="3600" dirty="0">
              <a:solidFill>
                <a:srgbClr val="C00000"/>
              </a:solidFill>
              <a:effectLst>
                <a:outerShdw blurRad="38100" dist="38100" dir="2700000" algn="tl">
                  <a:srgbClr val="000000">
                    <a:alpha val="43137"/>
                  </a:srgbClr>
                </a:outerShdw>
              </a:effectLst>
              <a:latin typeface="Comic Sans MS" pitchFamily="66" charset="0"/>
            </a:endParaRPr>
          </a:p>
        </p:txBody>
      </p:sp>
      <p:pic>
        <p:nvPicPr>
          <p:cNvPr id="4" name="Picture 3" descr="water_droplet_117733.jpg"/>
          <p:cNvPicPr>
            <a:picLocks noChangeAspect="1"/>
          </p:cNvPicPr>
          <p:nvPr/>
        </p:nvPicPr>
        <p:blipFill>
          <a:blip r:embed="rId2"/>
          <a:stretch>
            <a:fillRect/>
          </a:stretch>
        </p:blipFill>
        <p:spPr>
          <a:xfrm>
            <a:off x="8077200" y="4495800"/>
            <a:ext cx="609600" cy="762000"/>
          </a:xfrm>
          <a:prstGeom prst="rect">
            <a:avLst/>
          </a:prstGeom>
        </p:spPr>
      </p:pic>
      <p:pic>
        <p:nvPicPr>
          <p:cNvPr id="5" name="Picture 4" descr="water_droplet_117733.jpg"/>
          <p:cNvPicPr>
            <a:picLocks noChangeAspect="1"/>
          </p:cNvPicPr>
          <p:nvPr/>
        </p:nvPicPr>
        <p:blipFill>
          <a:blip r:embed="rId2"/>
          <a:stretch>
            <a:fillRect/>
          </a:stretch>
        </p:blipFill>
        <p:spPr>
          <a:xfrm>
            <a:off x="304800" y="5257800"/>
            <a:ext cx="609600" cy="762000"/>
          </a:xfrm>
          <a:prstGeom prst="rect">
            <a:avLst/>
          </a:prstGeom>
        </p:spPr>
      </p:pic>
      <p:pic>
        <p:nvPicPr>
          <p:cNvPr id="6" name="Picture 5" descr="water_droplet_117733.jpg"/>
          <p:cNvPicPr>
            <a:picLocks noChangeAspect="1"/>
          </p:cNvPicPr>
          <p:nvPr/>
        </p:nvPicPr>
        <p:blipFill>
          <a:blip r:embed="rId2"/>
          <a:stretch>
            <a:fillRect/>
          </a:stretch>
        </p:blipFill>
        <p:spPr>
          <a:xfrm>
            <a:off x="6248400" y="228600"/>
            <a:ext cx="609600" cy="762000"/>
          </a:xfrm>
          <a:prstGeom prst="rect">
            <a:avLst/>
          </a:prstGeom>
        </p:spPr>
      </p:pic>
      <p:pic>
        <p:nvPicPr>
          <p:cNvPr id="7" name="Picture 6" descr="water_droplet_117733.jpg"/>
          <p:cNvPicPr>
            <a:picLocks noChangeAspect="1"/>
          </p:cNvPicPr>
          <p:nvPr/>
        </p:nvPicPr>
        <p:blipFill>
          <a:blip r:embed="rId2"/>
          <a:stretch>
            <a:fillRect/>
          </a:stretch>
        </p:blipFill>
        <p:spPr>
          <a:xfrm>
            <a:off x="1295400" y="609600"/>
            <a:ext cx="609600" cy="762000"/>
          </a:xfrm>
          <a:prstGeom prst="rect">
            <a:avLst/>
          </a:prstGeom>
        </p:spPr>
      </p:pic>
      <p:pic>
        <p:nvPicPr>
          <p:cNvPr id="8" name="Picture 7" descr="water_droplet_117733.jpg"/>
          <p:cNvPicPr>
            <a:picLocks noChangeAspect="1"/>
          </p:cNvPicPr>
          <p:nvPr/>
        </p:nvPicPr>
        <p:blipFill>
          <a:blip r:embed="rId2"/>
          <a:stretch>
            <a:fillRect/>
          </a:stretch>
        </p:blipFill>
        <p:spPr>
          <a:xfrm>
            <a:off x="4114800" y="5638800"/>
            <a:ext cx="609600" cy="762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1524000"/>
            <a:ext cx="6172200" cy="1384995"/>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
            </a:r>
            <a:br>
              <a:rPr lang="en-US" sz="2800" dirty="0" smtClean="0">
                <a:latin typeface="Arabic Typesetting" pitchFamily="66" charset="-78"/>
                <a:cs typeface="Arabic Typesetting" pitchFamily="66" charset="-78"/>
              </a:rPr>
            </a:br>
            <a:r>
              <a:rPr lang="en-US" sz="2800" dirty="0" smtClean="0">
                <a:latin typeface="Arabic Typesetting" pitchFamily="66" charset="-78"/>
                <a:cs typeface="Arabic Typesetting" pitchFamily="66" charset="-78"/>
              </a:rPr>
              <a:t>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732 offers the same features as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716, with 32 ports</a:t>
            </a:r>
            <a:endParaRPr lang="en-US" sz="2800" dirty="0">
              <a:latin typeface="Arabic Typesetting" pitchFamily="66" charset="-78"/>
              <a:cs typeface="Arabic Typesetting" pitchFamily="66" charset="-78"/>
            </a:endParaRPr>
          </a:p>
        </p:txBody>
      </p:sp>
      <p:sp>
        <p:nvSpPr>
          <p:cNvPr id="3" name="Rectangle 2"/>
          <p:cNvSpPr/>
          <p:nvPr/>
        </p:nvSpPr>
        <p:spPr>
          <a:xfrm>
            <a:off x="1447800" y="3505200"/>
            <a:ext cx="6172200" cy="2246769"/>
          </a:xfrm>
          <a:prstGeom prst="rect">
            <a:avLst/>
          </a:prstGeom>
        </p:spPr>
        <p:txBody>
          <a:bodyPr wrap="square">
            <a:spAutoFit/>
          </a:bodyPr>
          <a:lstStyle/>
          <a:p>
            <a:pPr algn="just"/>
            <a:r>
              <a:rPr lang="en-US" sz="2800" dirty="0" smtClean="0">
                <a:latin typeface="Arabic Typesetting" pitchFamily="66" charset="-78"/>
                <a:cs typeface="Arabic Typesetting" pitchFamily="66" charset="-78"/>
              </a:rPr>
              <a:t/>
            </a:r>
            <a:br>
              <a:rPr lang="en-US" sz="2800" dirty="0" smtClean="0">
                <a:latin typeface="Arabic Typesetting" pitchFamily="66" charset="-78"/>
                <a:cs typeface="Arabic Typesetting" pitchFamily="66" charset="-78"/>
              </a:rPr>
            </a:br>
            <a:r>
              <a:rPr lang="en-US" sz="2800" dirty="0" smtClean="0">
                <a:latin typeface="Arabic Typesetting" pitchFamily="66" charset="-78"/>
                <a:cs typeface="Arabic Typesetting" pitchFamily="66" charset="-78"/>
              </a:rPr>
              <a:t>Introduced in 2004, the ConX4 offers the same functionality as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90M+ in a smaller port density configuration, with 10/100 LAN connectivity and port speeds to 230.4 kbit/s.</a:t>
            </a:r>
            <a:endParaRPr lang="en-US" sz="2800" dirty="0">
              <a:latin typeface="Arabic Typesetting" pitchFamily="66" charset="-78"/>
              <a:cs typeface="Arabic Typesetting" pitchFamily="66" charset="-78"/>
            </a:endParaRPr>
          </a:p>
        </p:txBody>
      </p:sp>
      <p:sp>
        <p:nvSpPr>
          <p:cNvPr id="4" name="Rectangle 3"/>
          <p:cNvSpPr/>
          <p:nvPr/>
        </p:nvSpPr>
        <p:spPr>
          <a:xfrm>
            <a:off x="2743200" y="838200"/>
            <a:ext cx="3546164" cy="646331"/>
          </a:xfrm>
          <a:prstGeom prst="rect">
            <a:avLst/>
          </a:prstGeom>
        </p:spPr>
        <p:txBody>
          <a:bodyPr wrap="none">
            <a:spAutoFit/>
          </a:bodyPr>
          <a:lstStyle/>
          <a:p>
            <a:r>
              <a:rPr lang="en-US" sz="3600" b="1" dirty="0" err="1"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DECserver</a:t>
            </a:r>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732</a:t>
            </a:r>
            <a:endParaRPr lang="en-US" sz="3600" dirty="0">
              <a:solidFill>
                <a:srgbClr val="C00000"/>
              </a:solidFill>
              <a:effectLst>
                <a:outerShdw blurRad="38100" dist="38100" dir="2700000" algn="tl">
                  <a:srgbClr val="000000">
                    <a:alpha val="43137"/>
                  </a:srgbClr>
                </a:outerShdw>
              </a:effectLst>
              <a:latin typeface="Comic Sans MS" pitchFamily="66" charset="0"/>
            </a:endParaRPr>
          </a:p>
        </p:txBody>
      </p:sp>
      <p:sp>
        <p:nvSpPr>
          <p:cNvPr id="5" name="Rectangle 4"/>
          <p:cNvSpPr/>
          <p:nvPr/>
        </p:nvSpPr>
        <p:spPr>
          <a:xfrm>
            <a:off x="1676400" y="3048000"/>
            <a:ext cx="5950668" cy="646331"/>
          </a:xfrm>
          <a:prstGeom prst="rect">
            <a:avLst/>
          </a:prstGeom>
        </p:spPr>
        <p:txBody>
          <a:bodyPr wrap="none">
            <a:spAutoFit/>
          </a:bodyPr>
          <a:lstStyle/>
          <a:p>
            <a:r>
              <a:rPr lang="en-US" sz="3600" b="1" dirty="0" err="1"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DECserver</a:t>
            </a:r>
            <a:r>
              <a:rPr lang="en-US" sz="3600" b="1" dirty="0" smtClean="0">
                <a:solidFill>
                  <a:srgbClr val="C00000"/>
                </a:solidFill>
                <a:effectLst>
                  <a:outerShdw blurRad="38100" dist="38100" dir="2700000" algn="tl">
                    <a:srgbClr val="000000">
                      <a:alpha val="43137"/>
                    </a:srgbClr>
                  </a:outerShdw>
                </a:effectLst>
                <a:latin typeface="Comic Sans MS" pitchFamily="66" charset="0"/>
                <a:cs typeface="Arabic Typesetting" pitchFamily="66" charset="-78"/>
              </a:rPr>
              <a:t> ConX4/ConX4P</a:t>
            </a:r>
            <a:endParaRPr lang="en-US" sz="3600" dirty="0">
              <a:solidFill>
                <a:srgbClr val="C00000"/>
              </a:solidFill>
              <a:effectLst>
                <a:outerShdw blurRad="38100" dist="38100" dir="2700000" algn="tl">
                  <a:srgbClr val="000000">
                    <a:alpha val="43137"/>
                  </a:srgbClr>
                </a:outerShdw>
              </a:effectLst>
              <a:latin typeface="Comic Sans MS" pitchFamily="66" charset="0"/>
            </a:endParaRPr>
          </a:p>
        </p:txBody>
      </p:sp>
      <p:pic>
        <p:nvPicPr>
          <p:cNvPr id="6" name="Picture 5" descr="water_droplet_117733.jpg"/>
          <p:cNvPicPr>
            <a:picLocks noChangeAspect="1"/>
          </p:cNvPicPr>
          <p:nvPr/>
        </p:nvPicPr>
        <p:blipFill>
          <a:blip r:embed="rId2"/>
          <a:stretch>
            <a:fillRect/>
          </a:stretch>
        </p:blipFill>
        <p:spPr>
          <a:xfrm>
            <a:off x="2209800" y="838200"/>
            <a:ext cx="609600" cy="762000"/>
          </a:xfrm>
          <a:prstGeom prst="rect">
            <a:avLst/>
          </a:prstGeom>
        </p:spPr>
      </p:pic>
      <p:pic>
        <p:nvPicPr>
          <p:cNvPr id="7" name="Picture 6" descr="water_droplet_117733.jpg"/>
          <p:cNvPicPr>
            <a:picLocks noChangeAspect="1"/>
          </p:cNvPicPr>
          <p:nvPr/>
        </p:nvPicPr>
        <p:blipFill>
          <a:blip r:embed="rId2"/>
          <a:stretch>
            <a:fillRect/>
          </a:stretch>
        </p:blipFill>
        <p:spPr>
          <a:xfrm>
            <a:off x="7772400" y="3048000"/>
            <a:ext cx="609600" cy="762000"/>
          </a:xfrm>
          <a:prstGeom prst="rect">
            <a:avLst/>
          </a:prstGeom>
        </p:spPr>
      </p:pic>
      <p:pic>
        <p:nvPicPr>
          <p:cNvPr id="8" name="Picture 7" descr="water_droplet_117733.jpg"/>
          <p:cNvPicPr>
            <a:picLocks noChangeAspect="1"/>
          </p:cNvPicPr>
          <p:nvPr/>
        </p:nvPicPr>
        <p:blipFill>
          <a:blip r:embed="rId2"/>
          <a:stretch>
            <a:fillRect/>
          </a:stretch>
        </p:blipFill>
        <p:spPr>
          <a:xfrm>
            <a:off x="762000" y="3048000"/>
            <a:ext cx="609600" cy="762000"/>
          </a:xfrm>
          <a:prstGeom prst="rect">
            <a:avLst/>
          </a:prstGeom>
        </p:spPr>
      </p:pic>
      <p:pic>
        <p:nvPicPr>
          <p:cNvPr id="9" name="Picture 8" descr="water_droplet_117733.jpg"/>
          <p:cNvPicPr>
            <a:picLocks noChangeAspect="1"/>
          </p:cNvPicPr>
          <p:nvPr/>
        </p:nvPicPr>
        <p:blipFill>
          <a:blip r:embed="rId2"/>
          <a:stretch>
            <a:fillRect/>
          </a:stretch>
        </p:blipFill>
        <p:spPr>
          <a:xfrm>
            <a:off x="6400800" y="762000"/>
            <a:ext cx="609600" cy="762000"/>
          </a:xfrm>
          <a:prstGeom prst="rect">
            <a:avLst/>
          </a:prstGeom>
        </p:spPr>
      </p:pic>
      <p:pic>
        <p:nvPicPr>
          <p:cNvPr id="10" name="Picture 9" descr="water_droplet_117733.jpg"/>
          <p:cNvPicPr>
            <a:picLocks noChangeAspect="1"/>
          </p:cNvPicPr>
          <p:nvPr/>
        </p:nvPicPr>
        <p:blipFill>
          <a:blip r:embed="rId2"/>
          <a:stretch>
            <a:fillRect/>
          </a:stretch>
        </p:blipFill>
        <p:spPr>
          <a:xfrm>
            <a:off x="8534400" y="6096000"/>
            <a:ext cx="609600" cy="762000"/>
          </a:xfrm>
          <a:prstGeom prst="rect">
            <a:avLst/>
          </a:prstGeom>
        </p:spPr>
      </p:pic>
      <p:pic>
        <p:nvPicPr>
          <p:cNvPr id="11" name="Picture 10" descr="water_droplet_117733.jpg"/>
          <p:cNvPicPr>
            <a:picLocks noChangeAspect="1"/>
          </p:cNvPicPr>
          <p:nvPr/>
        </p:nvPicPr>
        <p:blipFill>
          <a:blip r:embed="rId2"/>
          <a:stretch>
            <a:fillRect/>
          </a:stretch>
        </p:blipFill>
        <p:spPr>
          <a:xfrm>
            <a:off x="152400" y="6096000"/>
            <a:ext cx="609600" cy="76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1836235_orig.jpg"/>
          <p:cNvPicPr>
            <a:picLocks noChangeAspect="1"/>
          </p:cNvPicPr>
          <p:nvPr/>
        </p:nvPicPr>
        <p:blipFill>
          <a:blip r:embed="rId2" cstate="print"/>
          <a:stretch>
            <a:fillRect/>
          </a:stretch>
        </p:blipFill>
        <p:spPr>
          <a:xfrm>
            <a:off x="4953000" y="914400"/>
            <a:ext cx="838200" cy="1143000"/>
          </a:xfrm>
          <a:prstGeom prst="rect">
            <a:avLst/>
          </a:prstGeom>
        </p:spPr>
      </p:pic>
      <p:pic>
        <p:nvPicPr>
          <p:cNvPr id="4" name="Picture 3" descr="alphabet-a_00004895.jpg"/>
          <p:cNvPicPr>
            <a:picLocks noChangeAspect="1"/>
          </p:cNvPicPr>
          <p:nvPr/>
        </p:nvPicPr>
        <p:blipFill>
          <a:blip r:embed="rId3" cstate="print"/>
          <a:stretch>
            <a:fillRect/>
          </a:stretch>
        </p:blipFill>
        <p:spPr>
          <a:xfrm>
            <a:off x="4267200" y="914400"/>
            <a:ext cx="642480" cy="990600"/>
          </a:xfrm>
          <a:prstGeom prst="rect">
            <a:avLst/>
          </a:prstGeom>
        </p:spPr>
      </p:pic>
      <p:pic>
        <p:nvPicPr>
          <p:cNvPr id="5" name="Picture 4" descr="alphabet-e-in-sterling-silver-pendant-by-kiara-kip0119-medium_fff8e579238be526a414a0e419a40ee7.jpg"/>
          <p:cNvPicPr>
            <a:picLocks noChangeAspect="1"/>
          </p:cNvPicPr>
          <p:nvPr/>
        </p:nvPicPr>
        <p:blipFill>
          <a:blip r:embed="rId4" cstate="print"/>
          <a:stretch>
            <a:fillRect/>
          </a:stretch>
        </p:blipFill>
        <p:spPr>
          <a:xfrm>
            <a:off x="2743200" y="914400"/>
            <a:ext cx="823950" cy="738150"/>
          </a:xfrm>
          <a:prstGeom prst="rect">
            <a:avLst/>
          </a:prstGeom>
        </p:spPr>
      </p:pic>
      <p:pic>
        <p:nvPicPr>
          <p:cNvPr id="6" name="Picture 5" descr="alphabet-r-in-sterling-silver-pendant-by-kiara-kip0110-large_615fa6eb3a381b6cbd3d1f8204546279.jpg"/>
          <p:cNvPicPr>
            <a:picLocks noChangeAspect="1"/>
          </p:cNvPicPr>
          <p:nvPr/>
        </p:nvPicPr>
        <p:blipFill>
          <a:blip r:embed="rId5" cstate="print"/>
          <a:stretch>
            <a:fillRect/>
          </a:stretch>
        </p:blipFill>
        <p:spPr>
          <a:xfrm>
            <a:off x="3581400" y="914400"/>
            <a:ext cx="609600" cy="907200"/>
          </a:xfrm>
          <a:prstGeom prst="rect">
            <a:avLst/>
          </a:prstGeom>
        </p:spPr>
      </p:pic>
      <p:pic>
        <p:nvPicPr>
          <p:cNvPr id="7" name="Picture 6" descr="AppAlphaP large.jpg"/>
          <p:cNvPicPr>
            <a:picLocks noChangeAspect="1"/>
          </p:cNvPicPr>
          <p:nvPr/>
        </p:nvPicPr>
        <p:blipFill>
          <a:blip r:embed="rId6" cstate="print"/>
          <a:stretch>
            <a:fillRect/>
          </a:stretch>
        </p:blipFill>
        <p:spPr>
          <a:xfrm>
            <a:off x="1828800" y="838200"/>
            <a:ext cx="1076400" cy="904800"/>
          </a:xfrm>
          <a:prstGeom prst="rect">
            <a:avLst/>
          </a:prstGeom>
        </p:spPr>
      </p:pic>
      <p:pic>
        <p:nvPicPr>
          <p:cNvPr id="8" name="Picture 7" descr="i.jpg"/>
          <p:cNvPicPr>
            <a:picLocks noChangeAspect="1"/>
          </p:cNvPicPr>
          <p:nvPr/>
        </p:nvPicPr>
        <p:blipFill>
          <a:blip r:embed="rId7"/>
          <a:stretch>
            <a:fillRect/>
          </a:stretch>
        </p:blipFill>
        <p:spPr>
          <a:xfrm>
            <a:off x="5791200" y="1143000"/>
            <a:ext cx="669338" cy="838200"/>
          </a:xfrm>
          <a:prstGeom prst="rect">
            <a:avLst/>
          </a:prstGeom>
        </p:spPr>
      </p:pic>
      <p:pic>
        <p:nvPicPr>
          <p:cNvPr id="9" name="Picture 8" descr="n.jpg"/>
          <p:cNvPicPr>
            <a:picLocks noChangeAspect="1"/>
          </p:cNvPicPr>
          <p:nvPr/>
        </p:nvPicPr>
        <p:blipFill>
          <a:blip r:embed="rId8"/>
          <a:stretch>
            <a:fillRect/>
          </a:stretch>
        </p:blipFill>
        <p:spPr>
          <a:xfrm>
            <a:off x="6477000" y="1066800"/>
            <a:ext cx="757350" cy="957150"/>
          </a:xfrm>
          <a:prstGeom prst="rect">
            <a:avLst/>
          </a:prstGeom>
        </p:spPr>
      </p:pic>
      <p:pic>
        <p:nvPicPr>
          <p:cNvPr id="10" name="Picture 9" descr="o1.jpg"/>
          <p:cNvPicPr>
            <a:picLocks noChangeAspect="1"/>
          </p:cNvPicPr>
          <p:nvPr/>
        </p:nvPicPr>
        <p:blipFill>
          <a:blip r:embed="rId9" cstate="print"/>
          <a:stretch>
            <a:fillRect/>
          </a:stretch>
        </p:blipFill>
        <p:spPr>
          <a:xfrm>
            <a:off x="914400" y="685800"/>
            <a:ext cx="914400" cy="1371600"/>
          </a:xfrm>
          <a:prstGeom prst="rect">
            <a:avLst/>
          </a:prstGeom>
        </p:spPr>
      </p:pic>
      <p:pic>
        <p:nvPicPr>
          <p:cNvPr id="11" name="Picture 10" descr="q.jpg"/>
          <p:cNvPicPr>
            <a:picLocks noChangeAspect="1"/>
          </p:cNvPicPr>
          <p:nvPr/>
        </p:nvPicPr>
        <p:blipFill>
          <a:blip r:embed="rId10"/>
          <a:stretch>
            <a:fillRect/>
          </a:stretch>
        </p:blipFill>
        <p:spPr>
          <a:xfrm>
            <a:off x="7315200" y="762000"/>
            <a:ext cx="828825" cy="1247625"/>
          </a:xfrm>
          <a:prstGeom prst="rect">
            <a:avLst/>
          </a:prstGeom>
        </p:spPr>
      </p:pic>
      <p:pic>
        <p:nvPicPr>
          <p:cNvPr id="12" name="Picture 11" descr="alphabet-a_00004895.jpg"/>
          <p:cNvPicPr>
            <a:picLocks noChangeAspect="1"/>
          </p:cNvPicPr>
          <p:nvPr/>
        </p:nvPicPr>
        <p:blipFill>
          <a:blip r:embed="rId11" cstate="print"/>
          <a:stretch>
            <a:fillRect/>
          </a:stretch>
        </p:blipFill>
        <p:spPr>
          <a:xfrm>
            <a:off x="6019800" y="3200400"/>
            <a:ext cx="685800" cy="1173480"/>
          </a:xfrm>
          <a:prstGeom prst="rect">
            <a:avLst/>
          </a:prstGeom>
        </p:spPr>
      </p:pic>
      <p:pic>
        <p:nvPicPr>
          <p:cNvPr id="13" name="Picture 12" descr="alphabet-r-in-sterling-silver-pendant-by-kiara-kip0110-large_615fa6eb3a381b6cbd3d1f8204546279.jpg"/>
          <p:cNvPicPr>
            <a:picLocks noChangeAspect="1"/>
          </p:cNvPicPr>
          <p:nvPr/>
        </p:nvPicPr>
        <p:blipFill>
          <a:blip r:embed="rId12" cstate="print"/>
          <a:stretch>
            <a:fillRect/>
          </a:stretch>
        </p:blipFill>
        <p:spPr>
          <a:xfrm>
            <a:off x="6781800" y="3048000"/>
            <a:ext cx="993000" cy="1371600"/>
          </a:xfrm>
          <a:prstGeom prst="rect">
            <a:avLst/>
          </a:prstGeom>
        </p:spPr>
      </p:pic>
      <p:pic>
        <p:nvPicPr>
          <p:cNvPr id="14" name="Picture 13" descr="e.jpg"/>
          <p:cNvPicPr>
            <a:picLocks noChangeAspect="1"/>
          </p:cNvPicPr>
          <p:nvPr/>
        </p:nvPicPr>
        <p:blipFill>
          <a:blip r:embed="rId13" cstate="print"/>
          <a:stretch>
            <a:fillRect/>
          </a:stretch>
        </p:blipFill>
        <p:spPr>
          <a:xfrm>
            <a:off x="7696200" y="3124200"/>
            <a:ext cx="841476" cy="1219200"/>
          </a:xfrm>
          <a:prstGeom prst="rect">
            <a:avLst/>
          </a:prstGeom>
        </p:spPr>
      </p:pic>
      <p:pic>
        <p:nvPicPr>
          <p:cNvPr id="15" name="Picture 14" descr="Flower_Alphabet_-_S.jpg"/>
          <p:cNvPicPr>
            <a:picLocks noChangeAspect="1"/>
          </p:cNvPicPr>
          <p:nvPr/>
        </p:nvPicPr>
        <p:blipFill>
          <a:blip r:embed="rId14" cstate="print"/>
          <a:stretch>
            <a:fillRect/>
          </a:stretch>
        </p:blipFill>
        <p:spPr>
          <a:xfrm>
            <a:off x="1066800" y="2895600"/>
            <a:ext cx="841103" cy="1447800"/>
          </a:xfrm>
          <a:prstGeom prst="rect">
            <a:avLst/>
          </a:prstGeom>
        </p:spPr>
      </p:pic>
      <p:pic>
        <p:nvPicPr>
          <p:cNvPr id="16" name="Picture 15" descr="images3.jpg"/>
          <p:cNvPicPr>
            <a:picLocks noChangeAspect="1"/>
          </p:cNvPicPr>
          <p:nvPr/>
        </p:nvPicPr>
        <p:blipFill>
          <a:blip r:embed="rId15"/>
          <a:stretch>
            <a:fillRect/>
          </a:stretch>
        </p:blipFill>
        <p:spPr>
          <a:xfrm>
            <a:off x="2667000" y="3124200"/>
            <a:ext cx="771600" cy="1209600"/>
          </a:xfrm>
          <a:prstGeom prst="rect">
            <a:avLst/>
          </a:prstGeom>
        </p:spPr>
      </p:pic>
      <p:pic>
        <p:nvPicPr>
          <p:cNvPr id="17" name="Picture 16" descr="o1.jpg"/>
          <p:cNvPicPr>
            <a:picLocks noChangeAspect="1"/>
          </p:cNvPicPr>
          <p:nvPr/>
        </p:nvPicPr>
        <p:blipFill>
          <a:blip r:embed="rId16" cstate="print"/>
          <a:stretch>
            <a:fillRect/>
          </a:stretch>
        </p:blipFill>
        <p:spPr>
          <a:xfrm>
            <a:off x="1828800" y="2895600"/>
            <a:ext cx="838200" cy="1447800"/>
          </a:xfrm>
          <a:prstGeom prst="rect">
            <a:avLst/>
          </a:prstGeom>
        </p:spPr>
      </p:pic>
      <p:pic>
        <p:nvPicPr>
          <p:cNvPr id="18" name="Picture 17" descr="t.jpg"/>
          <p:cNvPicPr>
            <a:picLocks noChangeAspect="1"/>
          </p:cNvPicPr>
          <p:nvPr/>
        </p:nvPicPr>
        <p:blipFill>
          <a:blip r:embed="rId17"/>
          <a:stretch>
            <a:fillRect/>
          </a:stretch>
        </p:blipFill>
        <p:spPr>
          <a:xfrm>
            <a:off x="3505200" y="3048000"/>
            <a:ext cx="1024128" cy="1249680"/>
          </a:xfrm>
          <a:prstGeom prst="rect">
            <a:avLst/>
          </a:prstGeom>
        </p:spPr>
      </p:pic>
      <p:pic>
        <p:nvPicPr>
          <p:cNvPr id="19" name="Picture 18" descr="w.jpg"/>
          <p:cNvPicPr>
            <a:picLocks noChangeAspect="1"/>
          </p:cNvPicPr>
          <p:nvPr/>
        </p:nvPicPr>
        <p:blipFill>
          <a:blip r:embed="rId18" cstate="print"/>
          <a:stretch>
            <a:fillRect/>
          </a:stretch>
        </p:blipFill>
        <p:spPr>
          <a:xfrm>
            <a:off x="4572000" y="3124200"/>
            <a:ext cx="1371600" cy="1191768"/>
          </a:xfrm>
          <a:prstGeom prst="rect">
            <a:avLst/>
          </a:prstGeom>
        </p:spPr>
      </p:pic>
      <p:pic>
        <p:nvPicPr>
          <p:cNvPr id="20" name="Picture 19" descr="water_droplet_117733.jpg"/>
          <p:cNvPicPr>
            <a:picLocks noChangeAspect="1"/>
          </p:cNvPicPr>
          <p:nvPr/>
        </p:nvPicPr>
        <p:blipFill>
          <a:blip r:embed="rId19"/>
          <a:stretch>
            <a:fillRect/>
          </a:stretch>
        </p:blipFill>
        <p:spPr>
          <a:xfrm>
            <a:off x="8153400" y="1524000"/>
            <a:ext cx="609600" cy="762000"/>
          </a:xfrm>
          <a:prstGeom prst="rect">
            <a:avLst/>
          </a:prstGeom>
        </p:spPr>
      </p:pic>
      <p:pic>
        <p:nvPicPr>
          <p:cNvPr id="21" name="Picture 20" descr="water_droplet_117733.jpg"/>
          <p:cNvPicPr>
            <a:picLocks noChangeAspect="1"/>
          </p:cNvPicPr>
          <p:nvPr/>
        </p:nvPicPr>
        <p:blipFill>
          <a:blip r:embed="rId19"/>
          <a:stretch>
            <a:fillRect/>
          </a:stretch>
        </p:blipFill>
        <p:spPr>
          <a:xfrm>
            <a:off x="4876800" y="2133600"/>
            <a:ext cx="609600" cy="762000"/>
          </a:xfrm>
          <a:prstGeom prst="rect">
            <a:avLst/>
          </a:prstGeom>
        </p:spPr>
      </p:pic>
      <p:pic>
        <p:nvPicPr>
          <p:cNvPr id="22" name="Picture 21" descr="water_droplet_117733.jpg"/>
          <p:cNvPicPr>
            <a:picLocks noChangeAspect="1"/>
          </p:cNvPicPr>
          <p:nvPr/>
        </p:nvPicPr>
        <p:blipFill>
          <a:blip r:embed="rId19"/>
          <a:stretch>
            <a:fillRect/>
          </a:stretch>
        </p:blipFill>
        <p:spPr>
          <a:xfrm>
            <a:off x="304800" y="2209800"/>
            <a:ext cx="609600" cy="762000"/>
          </a:xfrm>
          <a:prstGeom prst="rect">
            <a:avLst/>
          </a:prstGeom>
        </p:spPr>
      </p:pic>
      <p:pic>
        <p:nvPicPr>
          <p:cNvPr id="23" name="Picture 22" descr="water_droplet_117733.jpg"/>
          <p:cNvPicPr>
            <a:picLocks noChangeAspect="1"/>
          </p:cNvPicPr>
          <p:nvPr/>
        </p:nvPicPr>
        <p:blipFill>
          <a:blip r:embed="rId19"/>
          <a:stretch>
            <a:fillRect/>
          </a:stretch>
        </p:blipFill>
        <p:spPr>
          <a:xfrm>
            <a:off x="1143000" y="5257800"/>
            <a:ext cx="609600" cy="762000"/>
          </a:xfrm>
          <a:prstGeom prst="rect">
            <a:avLst/>
          </a:prstGeom>
        </p:spPr>
      </p:pic>
      <p:pic>
        <p:nvPicPr>
          <p:cNvPr id="24" name="Picture 23" descr="water_droplet_117733.jpg"/>
          <p:cNvPicPr>
            <a:picLocks noChangeAspect="1"/>
          </p:cNvPicPr>
          <p:nvPr/>
        </p:nvPicPr>
        <p:blipFill>
          <a:blip r:embed="rId19"/>
          <a:stretch>
            <a:fillRect/>
          </a:stretch>
        </p:blipFill>
        <p:spPr>
          <a:xfrm>
            <a:off x="8305800" y="5791200"/>
            <a:ext cx="609600" cy="762000"/>
          </a:xfrm>
          <a:prstGeom prst="rect">
            <a:avLst/>
          </a:prstGeom>
        </p:spPr>
      </p:pic>
      <p:pic>
        <p:nvPicPr>
          <p:cNvPr id="25" name="Picture 24" descr="water_droplet_117733.jpg"/>
          <p:cNvPicPr>
            <a:picLocks noChangeAspect="1"/>
          </p:cNvPicPr>
          <p:nvPr/>
        </p:nvPicPr>
        <p:blipFill>
          <a:blip r:embed="rId19"/>
          <a:stretch>
            <a:fillRect/>
          </a:stretch>
        </p:blipFill>
        <p:spPr>
          <a:xfrm>
            <a:off x="5867400" y="5181600"/>
            <a:ext cx="609600" cy="762000"/>
          </a:xfrm>
          <a:prstGeom prst="rect">
            <a:avLst/>
          </a:prstGeom>
        </p:spPr>
      </p:pic>
      <p:pic>
        <p:nvPicPr>
          <p:cNvPr id="26" name="Picture 25" descr="water_droplet_117733.jpg"/>
          <p:cNvPicPr>
            <a:picLocks noChangeAspect="1"/>
          </p:cNvPicPr>
          <p:nvPr/>
        </p:nvPicPr>
        <p:blipFill>
          <a:blip r:embed="rId19"/>
          <a:stretch>
            <a:fillRect/>
          </a:stretch>
        </p:blipFill>
        <p:spPr>
          <a:xfrm>
            <a:off x="3505200" y="4343400"/>
            <a:ext cx="609600" cy="762000"/>
          </a:xfrm>
          <a:prstGeom prst="rect">
            <a:avLst/>
          </a:prstGeom>
        </p:spPr>
      </p:pic>
      <p:pic>
        <p:nvPicPr>
          <p:cNvPr id="27" name="Picture 26" descr="water_droplet_117733.jpg"/>
          <p:cNvPicPr>
            <a:picLocks noChangeAspect="1"/>
          </p:cNvPicPr>
          <p:nvPr/>
        </p:nvPicPr>
        <p:blipFill>
          <a:blip r:embed="rId19"/>
          <a:stretch>
            <a:fillRect/>
          </a:stretch>
        </p:blipFill>
        <p:spPr>
          <a:xfrm>
            <a:off x="1828800" y="0"/>
            <a:ext cx="609600" cy="762000"/>
          </a:xfrm>
          <a:prstGeom prst="rect">
            <a:avLst/>
          </a:prstGeom>
        </p:spPr>
      </p:pic>
      <p:pic>
        <p:nvPicPr>
          <p:cNvPr id="28" name="Picture 27" descr="water_droplet_117733.jpg"/>
          <p:cNvPicPr>
            <a:picLocks noChangeAspect="1"/>
          </p:cNvPicPr>
          <p:nvPr/>
        </p:nvPicPr>
        <p:blipFill>
          <a:blip r:embed="rId19"/>
          <a:stretch>
            <a:fillRect/>
          </a:stretch>
        </p:blipFill>
        <p:spPr>
          <a:xfrm>
            <a:off x="5867400" y="304800"/>
            <a:ext cx="609600" cy="76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219200"/>
            <a:ext cx="6248400" cy="4401205"/>
          </a:xfrm>
          <a:prstGeom prst="rect">
            <a:avLst/>
          </a:prstGeom>
        </p:spPr>
        <p:txBody>
          <a:bodyPr wrap="square">
            <a:spAutoFit/>
          </a:bodyPr>
          <a:lstStyle/>
          <a:p>
            <a:pPr algn="just"/>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Operating Software: DNAS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Network Access Software) includes several software images that run on the different hardware units. The </a:t>
            </a:r>
            <a:r>
              <a:rPr lang="en-US" sz="2800" dirty="0" err="1" smtClean="0">
                <a:latin typeface="Arabic Typesetting" pitchFamily="66" charset="-78"/>
                <a:cs typeface="Arabic Typesetting" pitchFamily="66" charset="-78"/>
              </a:rPr>
              <a:t>DECserver</a:t>
            </a:r>
            <a:r>
              <a:rPr lang="en-US" sz="2800" dirty="0" smtClean="0">
                <a:latin typeface="Arabic Typesetting" pitchFamily="66" charset="-78"/>
                <a:cs typeface="Arabic Typesetting" pitchFamily="66" charset="-78"/>
              </a:rPr>
              <a:t> is configured at the factory to request the correct image at initialization.</a:t>
            </a:r>
          </a:p>
          <a:p>
            <a:pPr algn="just"/>
            <a:endParaRPr lang="en-US" sz="2800" dirty="0" smtClean="0">
              <a:latin typeface="Arabic Typesetting" pitchFamily="66" charset="-78"/>
              <a:cs typeface="Arabic Typesetting" pitchFamily="66" charset="-78"/>
            </a:endParaRPr>
          </a:p>
          <a:p>
            <a:pPr algn="just"/>
            <a:r>
              <a:rPr lang="en-US" sz="2800" dirty="0" smtClean="0">
                <a:latin typeface="Arabic Typesetting" pitchFamily="66" charset="-78"/>
                <a:cs typeface="Arabic Typesetting" pitchFamily="66" charset="-78"/>
              </a:rPr>
              <a:t>As well as connecting terminals and being used as standard terminal servers, </a:t>
            </a:r>
            <a:r>
              <a:rPr lang="en-US" sz="2800" dirty="0" err="1" smtClean="0">
                <a:latin typeface="Arabic Typesetting" pitchFamily="66" charset="-78"/>
                <a:cs typeface="Arabic Typesetting" pitchFamily="66" charset="-78"/>
              </a:rPr>
              <a:t>DECservers</a:t>
            </a:r>
            <a:r>
              <a:rPr lang="en-US" sz="2800" dirty="0" smtClean="0">
                <a:latin typeface="Arabic Typesetting" pitchFamily="66" charset="-78"/>
                <a:cs typeface="Arabic Typesetting" pitchFamily="66" charset="-78"/>
              </a:rPr>
              <a:t> also support reverse connections (either LAT, or on later models Telnet) allowing them to be used as print servers or console servers.</a:t>
            </a:r>
            <a:endParaRPr lang="en-US" sz="2800" dirty="0">
              <a:latin typeface="Arabic Typesetting" pitchFamily="66" charset="-78"/>
              <a:cs typeface="Arabic Typesetting" pitchFamily="66" charset="-78"/>
            </a:endParaRPr>
          </a:p>
        </p:txBody>
      </p:sp>
      <p:pic>
        <p:nvPicPr>
          <p:cNvPr id="3" name="Picture 2" descr="water_droplet_117733.jpg"/>
          <p:cNvPicPr>
            <a:picLocks noChangeAspect="1"/>
          </p:cNvPicPr>
          <p:nvPr/>
        </p:nvPicPr>
        <p:blipFill>
          <a:blip r:embed="rId2"/>
          <a:stretch>
            <a:fillRect/>
          </a:stretch>
        </p:blipFill>
        <p:spPr>
          <a:xfrm>
            <a:off x="8153400" y="304800"/>
            <a:ext cx="609600" cy="762000"/>
          </a:xfrm>
          <a:prstGeom prst="rect">
            <a:avLst/>
          </a:prstGeom>
        </p:spPr>
      </p:pic>
      <p:pic>
        <p:nvPicPr>
          <p:cNvPr id="4" name="Picture 3" descr="water_droplet_117733.jpg"/>
          <p:cNvPicPr>
            <a:picLocks noChangeAspect="1"/>
          </p:cNvPicPr>
          <p:nvPr/>
        </p:nvPicPr>
        <p:blipFill>
          <a:blip r:embed="rId2"/>
          <a:stretch>
            <a:fillRect/>
          </a:stretch>
        </p:blipFill>
        <p:spPr>
          <a:xfrm>
            <a:off x="381000" y="304800"/>
            <a:ext cx="609600" cy="762000"/>
          </a:xfrm>
          <a:prstGeom prst="rect">
            <a:avLst/>
          </a:prstGeom>
        </p:spPr>
      </p:pic>
      <p:pic>
        <p:nvPicPr>
          <p:cNvPr id="5" name="Picture 4" descr="water_droplet_117733.jpg"/>
          <p:cNvPicPr>
            <a:picLocks noChangeAspect="1"/>
          </p:cNvPicPr>
          <p:nvPr/>
        </p:nvPicPr>
        <p:blipFill>
          <a:blip r:embed="rId2"/>
          <a:stretch>
            <a:fillRect/>
          </a:stretch>
        </p:blipFill>
        <p:spPr>
          <a:xfrm>
            <a:off x="7620000" y="5715000"/>
            <a:ext cx="609600" cy="762000"/>
          </a:xfrm>
          <a:prstGeom prst="rect">
            <a:avLst/>
          </a:prstGeom>
        </p:spPr>
      </p:pic>
      <p:pic>
        <p:nvPicPr>
          <p:cNvPr id="6" name="Picture 5" descr="water_droplet_117733.jpg"/>
          <p:cNvPicPr>
            <a:picLocks noChangeAspect="1"/>
          </p:cNvPicPr>
          <p:nvPr/>
        </p:nvPicPr>
        <p:blipFill>
          <a:blip r:embed="rId2"/>
          <a:stretch>
            <a:fillRect/>
          </a:stretch>
        </p:blipFill>
        <p:spPr>
          <a:xfrm>
            <a:off x="4267200" y="3048000"/>
            <a:ext cx="609600" cy="762000"/>
          </a:xfrm>
          <a:prstGeom prst="rect">
            <a:avLst/>
          </a:prstGeom>
        </p:spPr>
      </p:pic>
      <p:pic>
        <p:nvPicPr>
          <p:cNvPr id="9" name="Picture 8" descr="water_droplet_117733.jpg"/>
          <p:cNvPicPr>
            <a:picLocks noChangeAspect="1"/>
          </p:cNvPicPr>
          <p:nvPr/>
        </p:nvPicPr>
        <p:blipFill>
          <a:blip r:embed="rId2"/>
          <a:stretch>
            <a:fillRect/>
          </a:stretch>
        </p:blipFill>
        <p:spPr>
          <a:xfrm>
            <a:off x="304800" y="5486400"/>
            <a:ext cx="609600" cy="762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534</Words>
  <Application>Microsoft Office PowerPoint</Application>
  <PresentationFormat>On-screen Show (4:3)</PresentationFormat>
  <Paragraphs>19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isha</dc:creator>
  <cp:lastModifiedBy>isha</cp:lastModifiedBy>
  <cp:revision>17</cp:revision>
  <dcterms:created xsi:type="dcterms:W3CDTF">2015-04-04T09:08:45Z</dcterms:created>
  <dcterms:modified xsi:type="dcterms:W3CDTF">2015-04-04T10:08:35Z</dcterms:modified>
</cp:coreProperties>
</file>